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0"/>
  </p:notesMasterIdLst>
  <p:sldIdLst>
    <p:sldId id="256" r:id="rId2"/>
    <p:sldId id="279" r:id="rId3"/>
    <p:sldId id="265" r:id="rId4"/>
    <p:sldId id="257" r:id="rId5"/>
    <p:sldId id="264" r:id="rId6"/>
    <p:sldId id="266" r:id="rId7"/>
    <p:sldId id="267" r:id="rId8"/>
    <p:sldId id="272" r:id="rId9"/>
    <p:sldId id="258" r:id="rId10"/>
    <p:sldId id="276" r:id="rId11"/>
    <p:sldId id="277" r:id="rId12"/>
    <p:sldId id="281" r:id="rId13"/>
    <p:sldId id="271" r:id="rId14"/>
    <p:sldId id="278" r:id="rId15"/>
    <p:sldId id="273" r:id="rId16"/>
    <p:sldId id="280" r:id="rId17"/>
    <p:sldId id="262" r:id="rId18"/>
    <p:sldId id="263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81"/>
    <p:restoredTop sz="91156"/>
  </p:normalViewPr>
  <p:slideViewPr>
    <p:cSldViewPr snapToGrid="0" snapToObjects="1">
      <p:cViewPr varScale="1">
        <p:scale>
          <a:sx n="104" d="100"/>
          <a:sy n="104" d="100"/>
        </p:scale>
        <p:origin x="232" y="4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image" Target="../media/image24.jpg"/></Relationships>
</file>

<file path=ppt/diagrams/_rels/drawing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image" Target="../media/image24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69628A6-A8A2-493F-AA61-EB4EBCBC5061}" type="doc">
      <dgm:prSet loTypeId="urn:microsoft.com/office/officeart/2005/8/layout/vList4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07DEDF1-FE17-4AA0-8CE2-5DE6628E6534}">
      <dgm:prSet/>
      <dgm:spPr/>
      <dgm:t>
        <a:bodyPr/>
        <a:lstStyle/>
        <a:p>
          <a:r>
            <a:rPr lang="en-US"/>
            <a:t>Reduced tilling provides higher yield production after 7 years</a:t>
          </a:r>
        </a:p>
      </dgm:t>
    </dgm:pt>
    <dgm:pt modelId="{AA1E7284-508E-4E1B-A932-2C907A6A78BF}" type="parTrans" cxnId="{55227C0C-7BB3-4F98-895D-3E975C3F84A8}">
      <dgm:prSet/>
      <dgm:spPr/>
      <dgm:t>
        <a:bodyPr/>
        <a:lstStyle/>
        <a:p>
          <a:endParaRPr lang="en-US"/>
        </a:p>
      </dgm:t>
    </dgm:pt>
    <dgm:pt modelId="{9F5911B0-BD9C-4E69-81BD-DE9058EE110A}" type="sibTrans" cxnId="{55227C0C-7BB3-4F98-895D-3E975C3F84A8}">
      <dgm:prSet/>
      <dgm:spPr/>
      <dgm:t>
        <a:bodyPr/>
        <a:lstStyle/>
        <a:p>
          <a:endParaRPr lang="en-US"/>
        </a:p>
      </dgm:t>
    </dgm:pt>
    <dgm:pt modelId="{A409B7F2-4D8A-4F03-96F6-774CC8A1E069}">
      <dgm:prSet/>
      <dgm:spPr/>
      <dgm:t>
        <a:bodyPr/>
        <a:lstStyle/>
        <a:p>
          <a:r>
            <a:rPr lang="en-US" dirty="0"/>
            <a:t>Dirt still requires movement to assist in stimulation</a:t>
          </a:r>
        </a:p>
      </dgm:t>
    </dgm:pt>
    <dgm:pt modelId="{3FEAC3DF-DCB0-4490-8E2E-06CD0365D551}" type="parTrans" cxnId="{EE32473C-A899-48B1-9BA2-144853C88A90}">
      <dgm:prSet/>
      <dgm:spPr/>
      <dgm:t>
        <a:bodyPr/>
        <a:lstStyle/>
        <a:p>
          <a:endParaRPr lang="en-US"/>
        </a:p>
      </dgm:t>
    </dgm:pt>
    <dgm:pt modelId="{CED693F4-6916-41B1-BAF5-516C881D85DD}" type="sibTrans" cxnId="{EE32473C-A899-48B1-9BA2-144853C88A90}">
      <dgm:prSet/>
      <dgm:spPr/>
      <dgm:t>
        <a:bodyPr/>
        <a:lstStyle/>
        <a:p>
          <a:endParaRPr lang="en-US"/>
        </a:p>
      </dgm:t>
    </dgm:pt>
    <dgm:pt modelId="{6264B426-248B-411C-BD4C-63B216C81312}">
      <dgm:prSet/>
      <dgm:spPr/>
      <dgm:t>
        <a:bodyPr/>
        <a:lstStyle/>
        <a:p>
          <a:r>
            <a:rPr lang="en-US"/>
            <a:t>Biodiversity</a:t>
          </a:r>
        </a:p>
      </dgm:t>
    </dgm:pt>
    <dgm:pt modelId="{B63898E9-30DF-4F0F-880F-651E34AC5816}" type="parTrans" cxnId="{7DCCEEBB-7309-489B-BE46-9CCBFBF79E34}">
      <dgm:prSet/>
      <dgm:spPr/>
      <dgm:t>
        <a:bodyPr/>
        <a:lstStyle/>
        <a:p>
          <a:endParaRPr lang="en-US"/>
        </a:p>
      </dgm:t>
    </dgm:pt>
    <dgm:pt modelId="{73AE28E7-EC1B-4CBF-82BD-C42F6353C648}" type="sibTrans" cxnId="{7DCCEEBB-7309-489B-BE46-9CCBFBF79E34}">
      <dgm:prSet/>
      <dgm:spPr/>
      <dgm:t>
        <a:bodyPr/>
        <a:lstStyle/>
        <a:p>
          <a:endParaRPr lang="en-US"/>
        </a:p>
      </dgm:t>
    </dgm:pt>
    <dgm:pt modelId="{18D94958-D0E2-4C2A-82C2-2DDEE787A58D}">
      <dgm:prSet/>
      <dgm:spPr/>
      <dgm:t>
        <a:bodyPr/>
        <a:lstStyle/>
        <a:p>
          <a:r>
            <a:rPr lang="en-US"/>
            <a:t>Enhanced water availability</a:t>
          </a:r>
        </a:p>
      </dgm:t>
    </dgm:pt>
    <dgm:pt modelId="{591413A6-3171-43EF-B0FF-3773C86FF74B}" type="parTrans" cxnId="{957072C6-1341-4DC2-BDB6-341EBABF1201}">
      <dgm:prSet/>
      <dgm:spPr/>
      <dgm:t>
        <a:bodyPr/>
        <a:lstStyle/>
        <a:p>
          <a:endParaRPr lang="en-US"/>
        </a:p>
      </dgm:t>
    </dgm:pt>
    <dgm:pt modelId="{ED5DA9E3-C047-4D95-A31C-BB5C05E718BF}" type="sibTrans" cxnId="{957072C6-1341-4DC2-BDB6-341EBABF1201}">
      <dgm:prSet/>
      <dgm:spPr/>
      <dgm:t>
        <a:bodyPr/>
        <a:lstStyle/>
        <a:p>
          <a:endParaRPr lang="en-US"/>
        </a:p>
      </dgm:t>
    </dgm:pt>
    <dgm:pt modelId="{BAE0092D-637A-41EE-AFEA-4162FF3B6399}">
      <dgm:prSet/>
      <dgm:spPr/>
      <dgm:t>
        <a:bodyPr/>
        <a:lstStyle/>
        <a:p>
          <a:r>
            <a:rPr lang="en-US"/>
            <a:t>Carbon sequestration</a:t>
          </a:r>
        </a:p>
      </dgm:t>
    </dgm:pt>
    <dgm:pt modelId="{0FB23875-B92E-4146-92A3-EF06970877BC}" type="parTrans" cxnId="{E33369A9-C1D7-4750-A059-AA70FED25DAE}">
      <dgm:prSet/>
      <dgm:spPr/>
      <dgm:t>
        <a:bodyPr/>
        <a:lstStyle/>
        <a:p>
          <a:endParaRPr lang="en-US"/>
        </a:p>
      </dgm:t>
    </dgm:pt>
    <dgm:pt modelId="{1D26A1F5-100A-40FB-8EE2-B887061B67FA}" type="sibTrans" cxnId="{E33369A9-C1D7-4750-A059-AA70FED25DAE}">
      <dgm:prSet/>
      <dgm:spPr/>
      <dgm:t>
        <a:bodyPr/>
        <a:lstStyle/>
        <a:p>
          <a:endParaRPr lang="en-US"/>
        </a:p>
      </dgm:t>
    </dgm:pt>
    <dgm:pt modelId="{10FFA33B-BC1A-D94D-B17A-00F1C51E8561}" type="pres">
      <dgm:prSet presAssocID="{769628A6-A8A2-493F-AA61-EB4EBCBC5061}" presName="linear" presStyleCnt="0">
        <dgm:presLayoutVars>
          <dgm:dir/>
          <dgm:resizeHandles val="exact"/>
        </dgm:presLayoutVars>
      </dgm:prSet>
      <dgm:spPr/>
    </dgm:pt>
    <dgm:pt modelId="{3E576578-5839-094B-B7E3-7A389221026F}" type="pres">
      <dgm:prSet presAssocID="{607DEDF1-FE17-4AA0-8CE2-5DE6628E6534}" presName="comp" presStyleCnt="0"/>
      <dgm:spPr/>
    </dgm:pt>
    <dgm:pt modelId="{AE473140-14CE-F94A-B82A-965DF01857EB}" type="pres">
      <dgm:prSet presAssocID="{607DEDF1-FE17-4AA0-8CE2-5DE6628E6534}" presName="box" presStyleLbl="node1" presStyleIdx="0" presStyleCnt="2"/>
      <dgm:spPr/>
    </dgm:pt>
    <dgm:pt modelId="{F60240C5-CDD4-B14D-8D53-6E5E8EC5D83A}" type="pres">
      <dgm:prSet presAssocID="{607DEDF1-FE17-4AA0-8CE2-5DE6628E6534}" presName="img" presStyleLbl="fgImgPlace1" presStyleIdx="0" presStyleCnt="2"/>
      <dgm:spPr>
        <a:blipFill>
          <a:blip xmlns:r="http://schemas.openxmlformats.org/officeDocument/2006/relationships" r:embed="rId1"/>
          <a:srcRect/>
          <a:stretch>
            <a:fillRect l="-77000" r="-77000"/>
          </a:stretch>
        </a:blipFill>
      </dgm:spPr>
      <dgm:extLst>
        <a:ext uri="{E40237B7-FDA0-4F09-8148-C483321AD2D9}">
          <dgm14:cNvPr xmlns:dgm14="http://schemas.microsoft.com/office/drawing/2010/diagram" id="0" name="" descr="Tractor in a field"/>
        </a:ext>
      </dgm:extLst>
    </dgm:pt>
    <dgm:pt modelId="{BB9ED594-27FF-3D41-9951-6A291628B7D5}" type="pres">
      <dgm:prSet presAssocID="{607DEDF1-FE17-4AA0-8CE2-5DE6628E6534}" presName="text" presStyleLbl="node1" presStyleIdx="0" presStyleCnt="2">
        <dgm:presLayoutVars>
          <dgm:bulletEnabled val="1"/>
        </dgm:presLayoutVars>
      </dgm:prSet>
      <dgm:spPr/>
    </dgm:pt>
    <dgm:pt modelId="{76ABF516-DC3C-5F4E-B3BB-BE2E538C74A8}" type="pres">
      <dgm:prSet presAssocID="{9F5911B0-BD9C-4E69-81BD-DE9058EE110A}" presName="spacer" presStyleCnt="0"/>
      <dgm:spPr/>
    </dgm:pt>
    <dgm:pt modelId="{6E57788C-2B73-5F4A-88AF-E2AB4C62F269}" type="pres">
      <dgm:prSet presAssocID="{A409B7F2-4D8A-4F03-96F6-774CC8A1E069}" presName="comp" presStyleCnt="0"/>
      <dgm:spPr/>
    </dgm:pt>
    <dgm:pt modelId="{D0529DF1-CAA2-2842-BAC7-2774AA56653F}" type="pres">
      <dgm:prSet presAssocID="{A409B7F2-4D8A-4F03-96F6-774CC8A1E069}" presName="box" presStyleLbl="node1" presStyleIdx="1" presStyleCnt="2"/>
      <dgm:spPr/>
    </dgm:pt>
    <dgm:pt modelId="{687D75DE-8761-ED4B-B66E-88601BF67C0A}" type="pres">
      <dgm:prSet presAssocID="{A409B7F2-4D8A-4F03-96F6-774CC8A1E069}" presName="img" presStyleLbl="fgImgPlace1" presStyleIdx="1" presStyleCnt="2"/>
      <dgm:spPr>
        <a:blipFill>
          <a:blip xmlns:r="http://schemas.openxmlformats.org/officeDocument/2006/relationships" r:embed="rId2"/>
          <a:srcRect/>
          <a:stretch>
            <a:fillRect l="-77000" r="-77000"/>
          </a:stretch>
        </a:blipFill>
      </dgm:spPr>
      <dgm:extLst>
        <a:ext uri="{E40237B7-FDA0-4F09-8148-C483321AD2D9}">
          <dgm14:cNvPr xmlns:dgm14="http://schemas.microsoft.com/office/drawing/2010/diagram" id="0" name="" descr="Hands holding soil"/>
        </a:ext>
      </dgm:extLst>
    </dgm:pt>
    <dgm:pt modelId="{621C454C-CF6C-F747-B459-3D06013ED504}" type="pres">
      <dgm:prSet presAssocID="{A409B7F2-4D8A-4F03-96F6-774CC8A1E069}" presName="text" presStyleLbl="node1" presStyleIdx="1" presStyleCnt="2">
        <dgm:presLayoutVars>
          <dgm:bulletEnabled val="1"/>
        </dgm:presLayoutVars>
      </dgm:prSet>
      <dgm:spPr/>
    </dgm:pt>
  </dgm:ptLst>
  <dgm:cxnLst>
    <dgm:cxn modelId="{9D9D2701-59C4-604A-A9DA-50E1CD45FC1C}" type="presOf" srcId="{18D94958-D0E2-4C2A-82C2-2DDEE787A58D}" destId="{D0529DF1-CAA2-2842-BAC7-2774AA56653F}" srcOrd="0" destOrd="2" presId="urn:microsoft.com/office/officeart/2005/8/layout/vList4"/>
    <dgm:cxn modelId="{55227C0C-7BB3-4F98-895D-3E975C3F84A8}" srcId="{769628A6-A8A2-493F-AA61-EB4EBCBC5061}" destId="{607DEDF1-FE17-4AA0-8CE2-5DE6628E6534}" srcOrd="0" destOrd="0" parTransId="{AA1E7284-508E-4E1B-A932-2C907A6A78BF}" sibTransId="{9F5911B0-BD9C-4E69-81BD-DE9058EE110A}"/>
    <dgm:cxn modelId="{6A99460D-72C7-B441-BAD5-912FF6DDE4BA}" type="presOf" srcId="{A409B7F2-4D8A-4F03-96F6-774CC8A1E069}" destId="{621C454C-CF6C-F747-B459-3D06013ED504}" srcOrd="1" destOrd="0" presId="urn:microsoft.com/office/officeart/2005/8/layout/vList4"/>
    <dgm:cxn modelId="{39848228-0973-FD48-B36D-E58B0011397F}" type="presOf" srcId="{18D94958-D0E2-4C2A-82C2-2DDEE787A58D}" destId="{621C454C-CF6C-F747-B459-3D06013ED504}" srcOrd="1" destOrd="2" presId="urn:microsoft.com/office/officeart/2005/8/layout/vList4"/>
    <dgm:cxn modelId="{CB757D2B-CAFE-3D4D-9EE0-DC09DED535B3}" type="presOf" srcId="{769628A6-A8A2-493F-AA61-EB4EBCBC5061}" destId="{10FFA33B-BC1A-D94D-B17A-00F1C51E8561}" srcOrd="0" destOrd="0" presId="urn:microsoft.com/office/officeart/2005/8/layout/vList4"/>
    <dgm:cxn modelId="{7C36122F-E8BA-9B4D-96DF-107334DE5726}" type="presOf" srcId="{BAE0092D-637A-41EE-AFEA-4162FF3B6399}" destId="{621C454C-CF6C-F747-B459-3D06013ED504}" srcOrd="1" destOrd="3" presId="urn:microsoft.com/office/officeart/2005/8/layout/vList4"/>
    <dgm:cxn modelId="{EE32473C-A899-48B1-9BA2-144853C88A90}" srcId="{769628A6-A8A2-493F-AA61-EB4EBCBC5061}" destId="{A409B7F2-4D8A-4F03-96F6-774CC8A1E069}" srcOrd="1" destOrd="0" parTransId="{3FEAC3DF-DCB0-4490-8E2E-06CD0365D551}" sibTransId="{CED693F4-6916-41B1-BAF5-516C881D85DD}"/>
    <dgm:cxn modelId="{CF33714A-E204-7D47-AF5C-81878DB4C036}" type="presOf" srcId="{A409B7F2-4D8A-4F03-96F6-774CC8A1E069}" destId="{D0529DF1-CAA2-2842-BAC7-2774AA56653F}" srcOrd="0" destOrd="0" presId="urn:microsoft.com/office/officeart/2005/8/layout/vList4"/>
    <dgm:cxn modelId="{65DE607C-7F53-D540-849C-0305B40F0270}" type="presOf" srcId="{BAE0092D-637A-41EE-AFEA-4162FF3B6399}" destId="{D0529DF1-CAA2-2842-BAC7-2774AA56653F}" srcOrd="0" destOrd="3" presId="urn:microsoft.com/office/officeart/2005/8/layout/vList4"/>
    <dgm:cxn modelId="{985BDF7F-E483-7843-A967-0DFAF0F6F7BE}" type="presOf" srcId="{6264B426-248B-411C-BD4C-63B216C81312}" destId="{621C454C-CF6C-F747-B459-3D06013ED504}" srcOrd="1" destOrd="1" presId="urn:microsoft.com/office/officeart/2005/8/layout/vList4"/>
    <dgm:cxn modelId="{0E0BA79B-A135-5548-B9CE-BD4603CBEEAA}" type="presOf" srcId="{607DEDF1-FE17-4AA0-8CE2-5DE6628E6534}" destId="{AE473140-14CE-F94A-B82A-965DF01857EB}" srcOrd="0" destOrd="0" presId="urn:microsoft.com/office/officeart/2005/8/layout/vList4"/>
    <dgm:cxn modelId="{E33369A9-C1D7-4750-A059-AA70FED25DAE}" srcId="{A409B7F2-4D8A-4F03-96F6-774CC8A1E069}" destId="{BAE0092D-637A-41EE-AFEA-4162FF3B6399}" srcOrd="2" destOrd="0" parTransId="{0FB23875-B92E-4146-92A3-EF06970877BC}" sibTransId="{1D26A1F5-100A-40FB-8EE2-B887061B67FA}"/>
    <dgm:cxn modelId="{7DCCEEBB-7309-489B-BE46-9CCBFBF79E34}" srcId="{A409B7F2-4D8A-4F03-96F6-774CC8A1E069}" destId="{6264B426-248B-411C-BD4C-63B216C81312}" srcOrd="0" destOrd="0" parTransId="{B63898E9-30DF-4F0F-880F-651E34AC5816}" sibTransId="{73AE28E7-EC1B-4CBF-82BD-C42F6353C648}"/>
    <dgm:cxn modelId="{957072C6-1341-4DC2-BDB6-341EBABF1201}" srcId="{A409B7F2-4D8A-4F03-96F6-774CC8A1E069}" destId="{18D94958-D0E2-4C2A-82C2-2DDEE787A58D}" srcOrd="1" destOrd="0" parTransId="{591413A6-3171-43EF-B0FF-3773C86FF74B}" sibTransId="{ED5DA9E3-C047-4D95-A31C-BB5C05E718BF}"/>
    <dgm:cxn modelId="{967B8EFB-BF02-144D-BD1B-19CEA43BEF2D}" type="presOf" srcId="{6264B426-248B-411C-BD4C-63B216C81312}" destId="{D0529DF1-CAA2-2842-BAC7-2774AA56653F}" srcOrd="0" destOrd="1" presId="urn:microsoft.com/office/officeart/2005/8/layout/vList4"/>
    <dgm:cxn modelId="{D82D0FFF-99CF-4447-8990-F869768D84FF}" type="presOf" srcId="{607DEDF1-FE17-4AA0-8CE2-5DE6628E6534}" destId="{BB9ED594-27FF-3D41-9951-6A291628B7D5}" srcOrd="1" destOrd="0" presId="urn:microsoft.com/office/officeart/2005/8/layout/vList4"/>
    <dgm:cxn modelId="{9B9C3097-0E09-9942-A6BB-8D77E9497EF5}" type="presParOf" srcId="{10FFA33B-BC1A-D94D-B17A-00F1C51E8561}" destId="{3E576578-5839-094B-B7E3-7A389221026F}" srcOrd="0" destOrd="0" presId="urn:microsoft.com/office/officeart/2005/8/layout/vList4"/>
    <dgm:cxn modelId="{747E915E-0F0D-AC40-8E50-B885155997A7}" type="presParOf" srcId="{3E576578-5839-094B-B7E3-7A389221026F}" destId="{AE473140-14CE-F94A-B82A-965DF01857EB}" srcOrd="0" destOrd="0" presId="urn:microsoft.com/office/officeart/2005/8/layout/vList4"/>
    <dgm:cxn modelId="{E3512A9B-7DD8-7F43-A357-698173CA98B3}" type="presParOf" srcId="{3E576578-5839-094B-B7E3-7A389221026F}" destId="{F60240C5-CDD4-B14D-8D53-6E5E8EC5D83A}" srcOrd="1" destOrd="0" presId="urn:microsoft.com/office/officeart/2005/8/layout/vList4"/>
    <dgm:cxn modelId="{918C072F-6427-D34A-95C9-17FE59A26292}" type="presParOf" srcId="{3E576578-5839-094B-B7E3-7A389221026F}" destId="{BB9ED594-27FF-3D41-9951-6A291628B7D5}" srcOrd="2" destOrd="0" presId="urn:microsoft.com/office/officeart/2005/8/layout/vList4"/>
    <dgm:cxn modelId="{14CB008E-3C5F-DF4B-BA95-ABF14044E6C3}" type="presParOf" srcId="{10FFA33B-BC1A-D94D-B17A-00F1C51E8561}" destId="{76ABF516-DC3C-5F4E-B3BB-BE2E538C74A8}" srcOrd="1" destOrd="0" presId="urn:microsoft.com/office/officeart/2005/8/layout/vList4"/>
    <dgm:cxn modelId="{2E9C820C-B9AF-704C-B1C9-1F361C6E32E9}" type="presParOf" srcId="{10FFA33B-BC1A-D94D-B17A-00F1C51E8561}" destId="{6E57788C-2B73-5F4A-88AF-E2AB4C62F269}" srcOrd="2" destOrd="0" presId="urn:microsoft.com/office/officeart/2005/8/layout/vList4"/>
    <dgm:cxn modelId="{17B9E1E1-AB80-2A42-A306-AAD4934505F0}" type="presParOf" srcId="{6E57788C-2B73-5F4A-88AF-E2AB4C62F269}" destId="{D0529DF1-CAA2-2842-BAC7-2774AA56653F}" srcOrd="0" destOrd="0" presId="urn:microsoft.com/office/officeart/2005/8/layout/vList4"/>
    <dgm:cxn modelId="{C66F3DD8-9B88-6B4E-BCCD-9B8F3FF3C7AF}" type="presParOf" srcId="{6E57788C-2B73-5F4A-88AF-E2AB4C62F269}" destId="{687D75DE-8761-ED4B-B66E-88601BF67C0A}" srcOrd="1" destOrd="0" presId="urn:microsoft.com/office/officeart/2005/8/layout/vList4"/>
    <dgm:cxn modelId="{4B7F4226-65F7-1F4C-A823-E969B41A252F}" type="presParOf" srcId="{6E57788C-2B73-5F4A-88AF-E2AB4C62F269}" destId="{621C454C-CF6C-F747-B459-3D06013ED504}" srcOrd="2" destOrd="0" presId="urn:microsoft.com/office/officeart/2005/8/layout/vList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E473140-14CE-F94A-B82A-965DF01857EB}">
      <dsp:nvSpPr>
        <dsp:cNvPr id="0" name=""/>
        <dsp:cNvSpPr/>
      </dsp:nvSpPr>
      <dsp:spPr>
        <a:xfrm>
          <a:off x="0" y="0"/>
          <a:ext cx="4459287" cy="188765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Reduced tilling provides higher yield production after 7 years</a:t>
          </a:r>
        </a:p>
      </dsp:txBody>
      <dsp:txXfrm>
        <a:off x="1080623" y="0"/>
        <a:ext cx="3378663" cy="1887656"/>
      </dsp:txXfrm>
    </dsp:sp>
    <dsp:sp modelId="{F60240C5-CDD4-B14D-8D53-6E5E8EC5D83A}">
      <dsp:nvSpPr>
        <dsp:cNvPr id="0" name=""/>
        <dsp:cNvSpPr/>
      </dsp:nvSpPr>
      <dsp:spPr>
        <a:xfrm>
          <a:off x="188765" y="188765"/>
          <a:ext cx="891857" cy="1510124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/>
          <a:srcRect/>
          <a:stretch>
            <a:fillRect l="-77000" r="-77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0529DF1-CAA2-2842-BAC7-2774AA56653F}">
      <dsp:nvSpPr>
        <dsp:cNvPr id="0" name=""/>
        <dsp:cNvSpPr/>
      </dsp:nvSpPr>
      <dsp:spPr>
        <a:xfrm>
          <a:off x="0" y="2076421"/>
          <a:ext cx="4459287" cy="188765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Dirt still requires movement to assist in stimulation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/>
            <a:t>Biodiversity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/>
            <a:t>Enhanced water availability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/>
            <a:t>Carbon sequestration</a:t>
          </a:r>
        </a:p>
      </dsp:txBody>
      <dsp:txXfrm>
        <a:off x="1080623" y="2076421"/>
        <a:ext cx="3378663" cy="1887656"/>
      </dsp:txXfrm>
    </dsp:sp>
    <dsp:sp modelId="{687D75DE-8761-ED4B-B66E-88601BF67C0A}">
      <dsp:nvSpPr>
        <dsp:cNvPr id="0" name=""/>
        <dsp:cNvSpPr/>
      </dsp:nvSpPr>
      <dsp:spPr>
        <a:xfrm>
          <a:off x="188765" y="2265187"/>
          <a:ext cx="891857" cy="1510124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2"/>
          <a:srcRect/>
          <a:stretch>
            <a:fillRect l="-77000" r="-77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jpg>
</file>

<file path=ppt/media/image11.png>
</file>

<file path=ppt/media/image12.jpg>
</file>

<file path=ppt/media/image13.jp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jpg>
</file>

<file path=ppt/media/image26.jpeg>
</file>

<file path=ppt/media/image27.png>
</file>

<file path=ppt/media/image28.jpeg>
</file>

<file path=ppt/media/image29.jpg>
</file>

<file path=ppt/media/image3.jpeg>
</file>

<file path=ppt/media/image4.jpeg>
</file>

<file path=ppt/media/image5.png>
</file>

<file path=ppt/media/image6.jpe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CD9660-6503-F646-8312-9DF96651035D}" type="datetimeFigureOut">
              <a:rPr lang="en-US" smtClean="0"/>
              <a:t>5/5/22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F6D601-7952-564B-B1F2-9591793E92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7205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6D601-7952-564B-B1F2-9591793E920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32447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Referring to the original data set, it shows in 2012 there was a soil erosion causing the yield production to become significantly lower than its previous years.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6D601-7952-564B-B1F2-9591793E920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405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6D601-7952-564B-B1F2-9591793E920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7151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6D601-7952-564B-B1F2-9591793E920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4827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6D601-7952-564B-B1F2-9591793E920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1187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6D601-7952-564B-B1F2-9591793E920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4149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6D601-7952-564B-B1F2-9591793E920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56330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6D601-7952-564B-B1F2-9591793E920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49581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6D601-7952-564B-B1F2-9591793E920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56987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6D601-7952-564B-B1F2-9591793E920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9900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6D601-7952-564B-B1F2-9591793E920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4375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6D601-7952-564B-B1F2-9591793E920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6960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6D601-7952-564B-B1F2-9591793E920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8924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6D601-7952-564B-B1F2-9591793E920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9111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6D601-7952-564B-B1F2-9591793E920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4894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6D601-7952-564B-B1F2-9591793E920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1939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6D601-7952-564B-B1F2-9591793E920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2883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6D601-7952-564B-B1F2-9591793E920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0027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5/5/22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.jpe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6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jpeg"/><Relationship Id="rId5" Type="http://schemas.openxmlformats.org/officeDocument/2006/relationships/image" Target="../media/image16.jpe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jpe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jpeg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g"/><Relationship Id="rId3" Type="http://schemas.openxmlformats.org/officeDocument/2006/relationships/image" Target="../media/image4.jpeg"/><Relationship Id="rId7" Type="http://schemas.openxmlformats.org/officeDocument/2006/relationships/image" Target="../media/image9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8.png"/><Relationship Id="rId5" Type="http://schemas.openxmlformats.org/officeDocument/2006/relationships/slide" Target="slide5.xml"/><Relationship Id="rId4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jpe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525781-958D-6C91-0E5D-069AEBDCE95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To till or not to till </a:t>
            </a:r>
            <a:br>
              <a:rPr lang="en-US" dirty="0"/>
            </a:br>
            <a:r>
              <a:rPr lang="en-US" dirty="0"/>
              <a:t>		</a:t>
            </a:r>
            <a:r>
              <a:rPr lang="en-US" sz="2400" dirty="0"/>
              <a:t>That is the question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94789B-5505-3676-3812-9434880CDA3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2400" dirty="0"/>
              <a:t>Team </a:t>
            </a:r>
            <a:r>
              <a:rPr lang="en-US" sz="2400" dirty="0" err="1"/>
              <a:t>mE</a:t>
            </a:r>
            <a:r>
              <a:rPr lang="en-US" sz="2800" b="1" dirty="0" err="1"/>
              <a:t>till</a:t>
            </a:r>
            <a:r>
              <a:rPr lang="en-US" sz="2400" dirty="0" err="1"/>
              <a:t>ica</a:t>
            </a:r>
            <a:endParaRPr lang="en-US" sz="2400" dirty="0"/>
          </a:p>
          <a:p>
            <a:r>
              <a:rPr lang="en-US" dirty="0"/>
              <a:t>Regina Joie Enriquez</a:t>
            </a:r>
          </a:p>
        </p:txBody>
      </p:sp>
    </p:spTree>
    <p:extLst>
      <p:ext uri="{BB962C8B-B14F-4D97-AF65-F5344CB8AC3E}">
        <p14:creationId xmlns:p14="http://schemas.microsoft.com/office/powerpoint/2010/main" val="12842858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E0AD8CB-4101-4B3C-BE4C-38A65F5866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4286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8D16E901-63C2-4E88-B431-14DCE0CA32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287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 picture containing plant, flower, vegetable&#10;&#10;Description automatically generated">
            <a:extLst>
              <a:ext uri="{FF2B5EF4-FFF2-40B4-BE49-F238E27FC236}">
                <a16:creationId xmlns:a16="http://schemas.microsoft.com/office/drawing/2014/main" id="{4E0B6C80-888A-2AEA-105B-40E5502DAA9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bg2">
                <a:shade val="45000"/>
                <a:satMod val="135000"/>
              </a:schemeClr>
              <a:prstClr val="white"/>
            </a:duotone>
            <a:alphaModFix amt="50000"/>
          </a:blip>
          <a:srcRect t="3419" r="1" b="21525"/>
          <a:stretch/>
        </p:blipFill>
        <p:spPr>
          <a:xfrm>
            <a:off x="-4" y="10"/>
            <a:ext cx="6099048" cy="6857990"/>
          </a:xfrm>
          <a:prstGeom prst="rect">
            <a:avLst/>
          </a:prstGeom>
        </p:spPr>
      </p:pic>
      <p:pic>
        <p:nvPicPr>
          <p:cNvPr id="16" name="Picture 2">
            <a:extLst>
              <a:ext uri="{FF2B5EF4-FFF2-40B4-BE49-F238E27FC236}">
                <a16:creationId xmlns:a16="http://schemas.microsoft.com/office/drawing/2014/main" id="{1251EBAB-C750-4F49-979F-5AF837012C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04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Freeform 10">
            <a:extLst>
              <a:ext uri="{FF2B5EF4-FFF2-40B4-BE49-F238E27FC236}">
                <a16:creationId xmlns:a16="http://schemas.microsoft.com/office/drawing/2014/main" id="{4FAB3BF4-E3E8-419B-94CE-AAB18D1DE6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90500" y="9524"/>
            <a:ext cx="152400" cy="908050"/>
          </a:xfrm>
          <a:custGeom>
            <a:avLst/>
            <a:gdLst/>
            <a:ahLst/>
            <a:cxnLst/>
            <a:rect l="0" t="0" r="r" b="b"/>
            <a:pathLst>
              <a:path w="96" h="572">
                <a:moveTo>
                  <a:pt x="15" y="572"/>
                </a:moveTo>
                <a:lnTo>
                  <a:pt x="0" y="566"/>
                </a:lnTo>
                <a:lnTo>
                  <a:pt x="81" y="380"/>
                </a:lnTo>
                <a:lnTo>
                  <a:pt x="81" y="0"/>
                </a:lnTo>
                <a:lnTo>
                  <a:pt x="96" y="0"/>
                </a:lnTo>
                <a:lnTo>
                  <a:pt x="96" y="383"/>
                </a:lnTo>
                <a:lnTo>
                  <a:pt x="15" y="572"/>
                </a:lnTo>
                <a:close/>
              </a:path>
            </a:pathLst>
          </a:custGeom>
          <a:solidFill>
            <a:schemeClr val="tx2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25" name="Rectangle 19">
            <a:extLst>
              <a:ext uri="{FF2B5EF4-FFF2-40B4-BE49-F238E27FC236}">
                <a16:creationId xmlns:a16="http://schemas.microsoft.com/office/drawing/2014/main" id="{21E6C346-1972-42E4-8CC6-1B7A1F835A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338" y="9524"/>
            <a:ext cx="28575" cy="4481513"/>
          </a:xfrm>
          <a:prstGeom prst="rect">
            <a:avLst/>
          </a:prstGeom>
          <a:solidFill>
            <a:schemeClr val="tx2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sp>
        <p:nvSpPr>
          <p:cNvPr id="27" name="Freeform 19">
            <a:extLst>
              <a:ext uri="{FF2B5EF4-FFF2-40B4-BE49-F238E27FC236}">
                <a16:creationId xmlns:a16="http://schemas.microsoft.com/office/drawing/2014/main" id="{43FFF146-B1D1-4F17-9BD6-2EF64E51B5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52500" y="4762"/>
            <a:ext cx="152400" cy="908050"/>
          </a:xfrm>
          <a:custGeom>
            <a:avLst/>
            <a:gdLst/>
            <a:ahLst/>
            <a:cxnLst/>
            <a:rect l="0" t="0" r="r" b="b"/>
            <a:pathLst>
              <a:path w="96" h="572">
                <a:moveTo>
                  <a:pt x="15" y="572"/>
                </a:moveTo>
                <a:lnTo>
                  <a:pt x="0" y="572"/>
                </a:lnTo>
                <a:lnTo>
                  <a:pt x="0" y="189"/>
                </a:lnTo>
                <a:lnTo>
                  <a:pt x="81" y="0"/>
                </a:lnTo>
                <a:lnTo>
                  <a:pt x="96" y="6"/>
                </a:lnTo>
                <a:lnTo>
                  <a:pt x="15" y="192"/>
                </a:lnTo>
                <a:lnTo>
                  <a:pt x="15" y="572"/>
                </a:lnTo>
                <a:close/>
              </a:path>
            </a:pathLst>
          </a:custGeom>
          <a:solidFill>
            <a:schemeClr val="tx2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769569E-EB12-421B-83A8-C3AE4FC50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209675" y="4762"/>
            <a:ext cx="23813" cy="2181225"/>
          </a:xfrm>
          <a:prstGeom prst="rect">
            <a:avLst/>
          </a:prstGeom>
          <a:solidFill>
            <a:schemeClr val="tx2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sp>
        <p:nvSpPr>
          <p:cNvPr id="26" name="Freeform 11">
            <a:extLst>
              <a:ext uri="{FF2B5EF4-FFF2-40B4-BE49-F238E27FC236}">
                <a16:creationId xmlns:a16="http://schemas.microsoft.com/office/drawing/2014/main" id="{F4C28BFC-500F-4CD8-9B86-C852CDCE9A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290638" y="14287"/>
            <a:ext cx="376238" cy="1801813"/>
          </a:xfrm>
          <a:custGeom>
            <a:avLst/>
            <a:gdLst/>
            <a:ahLst/>
            <a:cxnLst/>
            <a:rect l="0" t="0" r="r" b="b"/>
            <a:pathLst>
              <a:path w="237" h="1135">
                <a:moveTo>
                  <a:pt x="222" y="1135"/>
                </a:moveTo>
                <a:lnTo>
                  <a:pt x="0" y="620"/>
                </a:lnTo>
                <a:lnTo>
                  <a:pt x="0" y="0"/>
                </a:lnTo>
                <a:lnTo>
                  <a:pt x="18" y="0"/>
                </a:lnTo>
                <a:lnTo>
                  <a:pt x="18" y="617"/>
                </a:lnTo>
                <a:lnTo>
                  <a:pt x="237" y="1129"/>
                </a:lnTo>
                <a:lnTo>
                  <a:pt x="222" y="1135"/>
                </a:lnTo>
                <a:close/>
              </a:path>
            </a:pathLst>
          </a:custGeom>
          <a:solidFill>
            <a:schemeClr val="tx2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28" name="Freeform 13">
            <a:extLst>
              <a:ext uri="{FF2B5EF4-FFF2-40B4-BE49-F238E27FC236}">
                <a16:creationId xmlns:a16="http://schemas.microsoft.com/office/drawing/2014/main" id="{D1687B08-F4BF-4E52-8270-900DF9174F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381125" y="9524"/>
            <a:ext cx="371475" cy="1425575"/>
          </a:xfrm>
          <a:custGeom>
            <a:avLst/>
            <a:gdLst/>
            <a:ahLst/>
            <a:cxnLst/>
            <a:rect l="0" t="0" r="r" b="b"/>
            <a:pathLst>
              <a:path w="234" h="898">
                <a:moveTo>
                  <a:pt x="219" y="898"/>
                </a:moveTo>
                <a:lnTo>
                  <a:pt x="0" y="383"/>
                </a:lnTo>
                <a:lnTo>
                  <a:pt x="0" y="0"/>
                </a:lnTo>
                <a:lnTo>
                  <a:pt x="15" y="0"/>
                </a:lnTo>
                <a:lnTo>
                  <a:pt x="15" y="380"/>
                </a:lnTo>
                <a:lnTo>
                  <a:pt x="234" y="892"/>
                </a:lnTo>
                <a:lnTo>
                  <a:pt x="219" y="898"/>
                </a:lnTo>
                <a:close/>
              </a:path>
            </a:pathLst>
          </a:custGeom>
          <a:solidFill>
            <a:schemeClr val="tx2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30" name="Freeform 14">
            <a:extLst>
              <a:ext uri="{FF2B5EF4-FFF2-40B4-BE49-F238E27FC236}">
                <a16:creationId xmlns:a16="http://schemas.microsoft.com/office/drawing/2014/main" id="{B2BFA1EA-A839-4B42-821C-42B406B888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643063" y="-1"/>
            <a:ext cx="152400" cy="912813"/>
          </a:xfrm>
          <a:custGeom>
            <a:avLst/>
            <a:gdLst/>
            <a:ahLst/>
            <a:cxnLst/>
            <a:rect l="0" t="0" r="r" b="b"/>
            <a:pathLst>
              <a:path w="96" h="575">
                <a:moveTo>
                  <a:pt x="96" y="575"/>
                </a:moveTo>
                <a:lnTo>
                  <a:pt x="78" y="575"/>
                </a:lnTo>
                <a:lnTo>
                  <a:pt x="78" y="192"/>
                </a:lnTo>
                <a:lnTo>
                  <a:pt x="0" y="6"/>
                </a:lnTo>
                <a:lnTo>
                  <a:pt x="15" y="0"/>
                </a:lnTo>
                <a:lnTo>
                  <a:pt x="96" y="189"/>
                </a:lnTo>
                <a:lnTo>
                  <a:pt x="96" y="575"/>
                </a:lnTo>
                <a:close/>
              </a:path>
            </a:pathLst>
          </a:custGeom>
          <a:solidFill>
            <a:schemeClr val="tx2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32" name="Freeform 17">
            <a:extLst>
              <a:ext uri="{FF2B5EF4-FFF2-40B4-BE49-F238E27FC236}">
                <a16:creationId xmlns:a16="http://schemas.microsoft.com/office/drawing/2014/main" id="{D29E3AEA-B15C-4D3B-8710-A2EAC56FE4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743075" y="4762"/>
            <a:ext cx="419100" cy="522288"/>
          </a:xfrm>
          <a:custGeom>
            <a:avLst/>
            <a:gdLst/>
            <a:ahLst/>
            <a:cxnLst/>
            <a:rect l="0" t="0" r="r" b="b"/>
            <a:pathLst>
              <a:path w="264" h="329">
                <a:moveTo>
                  <a:pt x="252" y="329"/>
                </a:moveTo>
                <a:lnTo>
                  <a:pt x="45" y="120"/>
                </a:lnTo>
                <a:lnTo>
                  <a:pt x="0" y="6"/>
                </a:lnTo>
                <a:lnTo>
                  <a:pt x="15" y="0"/>
                </a:lnTo>
                <a:lnTo>
                  <a:pt x="60" y="111"/>
                </a:lnTo>
                <a:lnTo>
                  <a:pt x="264" y="317"/>
                </a:lnTo>
                <a:lnTo>
                  <a:pt x="252" y="329"/>
                </a:lnTo>
                <a:close/>
              </a:path>
            </a:pathLst>
          </a:custGeom>
          <a:solidFill>
            <a:schemeClr val="tx2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34" name="Freeform 18">
            <a:extLst>
              <a:ext uri="{FF2B5EF4-FFF2-40B4-BE49-F238E27FC236}">
                <a16:creationId xmlns:a16="http://schemas.microsoft.com/office/drawing/2014/main" id="{4EB76FF8-3AF2-4093-94C4-D018ED9C45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119313" y="488949"/>
            <a:ext cx="161925" cy="147638"/>
          </a:xfrm>
          <a:custGeom>
            <a:avLst/>
            <a:gdLst/>
            <a:ahLst/>
            <a:cxnLst/>
            <a:rect l="0" t="0" r="r" b="b"/>
            <a:pathLst>
              <a:path w="34" h="31">
                <a:moveTo>
                  <a:pt x="17" y="31"/>
                </a:moveTo>
                <a:cubicBezTo>
                  <a:pt x="13" y="31"/>
                  <a:pt x="9" y="30"/>
                  <a:pt x="6" y="27"/>
                </a:cubicBezTo>
                <a:cubicBezTo>
                  <a:pt x="0" y="20"/>
                  <a:pt x="0" y="10"/>
                  <a:pt x="6" y="4"/>
                </a:cubicBezTo>
                <a:cubicBezTo>
                  <a:pt x="9" y="1"/>
                  <a:pt x="13" y="0"/>
                  <a:pt x="17" y="0"/>
                </a:cubicBezTo>
                <a:cubicBezTo>
                  <a:pt x="21" y="0"/>
                  <a:pt x="25" y="1"/>
                  <a:pt x="28" y="4"/>
                </a:cubicBezTo>
                <a:cubicBezTo>
                  <a:pt x="34" y="10"/>
                  <a:pt x="34" y="20"/>
                  <a:pt x="28" y="27"/>
                </a:cubicBezTo>
                <a:cubicBezTo>
                  <a:pt x="25" y="30"/>
                  <a:pt x="21" y="31"/>
                  <a:pt x="17" y="31"/>
                </a:cubicBezTo>
                <a:close/>
                <a:moveTo>
                  <a:pt x="17" y="4"/>
                </a:moveTo>
                <a:cubicBezTo>
                  <a:pt x="14" y="4"/>
                  <a:pt x="11" y="5"/>
                  <a:pt x="9" y="7"/>
                </a:cubicBezTo>
                <a:cubicBezTo>
                  <a:pt x="4" y="12"/>
                  <a:pt x="4" y="19"/>
                  <a:pt x="9" y="24"/>
                </a:cubicBezTo>
                <a:cubicBezTo>
                  <a:pt x="11" y="26"/>
                  <a:pt x="14" y="27"/>
                  <a:pt x="17" y="27"/>
                </a:cubicBezTo>
                <a:cubicBezTo>
                  <a:pt x="20" y="27"/>
                  <a:pt x="23" y="26"/>
                  <a:pt x="25" y="24"/>
                </a:cubicBezTo>
                <a:cubicBezTo>
                  <a:pt x="30" y="19"/>
                  <a:pt x="30" y="12"/>
                  <a:pt x="25" y="7"/>
                </a:cubicBezTo>
                <a:cubicBezTo>
                  <a:pt x="23" y="5"/>
                  <a:pt x="20" y="4"/>
                  <a:pt x="17" y="4"/>
                </a:cubicBezTo>
                <a:close/>
              </a:path>
            </a:pathLst>
          </a:custGeom>
          <a:solidFill>
            <a:schemeClr val="tx2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pic>
        <p:nvPicPr>
          <p:cNvPr id="5" name="Picture 4" descr="A picture containing plant, flower, leaf, vegetable&#10;&#10;Description automatically generated">
            <a:extLst>
              <a:ext uri="{FF2B5EF4-FFF2-40B4-BE49-F238E27FC236}">
                <a16:creationId xmlns:a16="http://schemas.microsoft.com/office/drawing/2014/main" id="{80DD6A36-650C-B61A-7D7D-24DBCA7B6ED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duotone>
              <a:schemeClr val="bg2">
                <a:shade val="45000"/>
                <a:satMod val="135000"/>
              </a:schemeClr>
              <a:prstClr val="white"/>
            </a:duotone>
            <a:alphaModFix amt="50000"/>
          </a:blip>
          <a:srcRect t="27243" r="1" b="20418"/>
          <a:stretch/>
        </p:blipFill>
        <p:spPr>
          <a:xfrm>
            <a:off x="6099051" y="-2"/>
            <a:ext cx="6092953" cy="6858000"/>
          </a:xfrm>
          <a:prstGeom prst="rect">
            <a:avLst/>
          </a:prstGeom>
        </p:spPr>
      </p:pic>
      <p:sp>
        <p:nvSpPr>
          <p:cNvPr id="36" name="Freeform 32">
            <a:extLst>
              <a:ext uri="{FF2B5EF4-FFF2-40B4-BE49-F238E27FC236}">
                <a16:creationId xmlns:a16="http://schemas.microsoft.com/office/drawing/2014/main" id="{3299750A-E1AD-4B1D-B8D1-42776CCBE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483975" y="0"/>
            <a:ext cx="417513" cy="512763"/>
          </a:xfrm>
          <a:custGeom>
            <a:avLst/>
            <a:gdLst/>
            <a:ahLst/>
            <a:cxnLst/>
            <a:rect l="0" t="0" r="r" b="b"/>
            <a:pathLst>
              <a:path w="263" h="323">
                <a:moveTo>
                  <a:pt x="12" y="323"/>
                </a:moveTo>
                <a:lnTo>
                  <a:pt x="0" y="314"/>
                </a:lnTo>
                <a:lnTo>
                  <a:pt x="203" y="108"/>
                </a:lnTo>
                <a:lnTo>
                  <a:pt x="248" y="0"/>
                </a:lnTo>
                <a:lnTo>
                  <a:pt x="263" y="6"/>
                </a:lnTo>
                <a:lnTo>
                  <a:pt x="218" y="117"/>
                </a:lnTo>
                <a:lnTo>
                  <a:pt x="218" y="117"/>
                </a:lnTo>
                <a:lnTo>
                  <a:pt x="12" y="323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>
            <a:solidFill>
              <a:schemeClr val="tx2">
                <a:alpha val="70000"/>
              </a:schemeClr>
            </a:solidFill>
          </a:ln>
        </p:spPr>
      </p:sp>
      <p:sp>
        <p:nvSpPr>
          <p:cNvPr id="38" name="Freeform 33">
            <a:extLst>
              <a:ext uri="{FF2B5EF4-FFF2-40B4-BE49-F238E27FC236}">
                <a16:creationId xmlns:a16="http://schemas.microsoft.com/office/drawing/2014/main" id="{7EC19512-D786-4F2B-8806-47D7E7C3CC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364912" y="474663"/>
            <a:ext cx="157163" cy="152400"/>
          </a:xfrm>
          <a:custGeom>
            <a:avLst/>
            <a:gdLst/>
            <a:ahLst/>
            <a:cxnLst/>
            <a:rect l="0" t="0" r="r" b="b"/>
            <a:pathLst>
              <a:path w="33" h="32">
                <a:moveTo>
                  <a:pt x="17" y="32"/>
                </a:moveTo>
                <a:cubicBezTo>
                  <a:pt x="13" y="32"/>
                  <a:pt x="9" y="30"/>
                  <a:pt x="6" y="27"/>
                </a:cubicBezTo>
                <a:cubicBezTo>
                  <a:pt x="0" y="21"/>
                  <a:pt x="0" y="11"/>
                  <a:pt x="6" y="5"/>
                </a:cubicBezTo>
                <a:cubicBezTo>
                  <a:pt x="9" y="2"/>
                  <a:pt x="13" y="0"/>
                  <a:pt x="17" y="0"/>
                </a:cubicBezTo>
                <a:cubicBezTo>
                  <a:pt x="21" y="0"/>
                  <a:pt x="25" y="2"/>
                  <a:pt x="28" y="5"/>
                </a:cubicBezTo>
                <a:cubicBezTo>
                  <a:pt x="31" y="8"/>
                  <a:pt x="33" y="12"/>
                  <a:pt x="33" y="16"/>
                </a:cubicBezTo>
                <a:cubicBezTo>
                  <a:pt x="33" y="20"/>
                  <a:pt x="31" y="24"/>
                  <a:pt x="28" y="27"/>
                </a:cubicBezTo>
                <a:cubicBezTo>
                  <a:pt x="25" y="30"/>
                  <a:pt x="21" y="32"/>
                  <a:pt x="17" y="32"/>
                </a:cubicBezTo>
                <a:close/>
                <a:moveTo>
                  <a:pt x="17" y="4"/>
                </a:moveTo>
                <a:cubicBezTo>
                  <a:pt x="14" y="4"/>
                  <a:pt x="11" y="6"/>
                  <a:pt x="9" y="8"/>
                </a:cubicBezTo>
                <a:cubicBezTo>
                  <a:pt x="4" y="12"/>
                  <a:pt x="4" y="20"/>
                  <a:pt x="9" y="24"/>
                </a:cubicBezTo>
                <a:cubicBezTo>
                  <a:pt x="11" y="27"/>
                  <a:pt x="14" y="28"/>
                  <a:pt x="17" y="28"/>
                </a:cubicBezTo>
                <a:cubicBezTo>
                  <a:pt x="20" y="28"/>
                  <a:pt x="23" y="27"/>
                  <a:pt x="26" y="24"/>
                </a:cubicBezTo>
                <a:cubicBezTo>
                  <a:pt x="30" y="20"/>
                  <a:pt x="30" y="12"/>
                  <a:pt x="26" y="8"/>
                </a:cubicBezTo>
                <a:cubicBezTo>
                  <a:pt x="23" y="6"/>
                  <a:pt x="20" y="4"/>
                  <a:pt x="17" y="4"/>
                </a:cubicBezTo>
                <a:close/>
              </a:path>
            </a:pathLst>
          </a:custGeom>
          <a:solidFill>
            <a:schemeClr val="tx2">
              <a:alpha val="80000"/>
            </a:schemeClr>
          </a:solidFill>
          <a:ln>
            <a:solidFill>
              <a:schemeClr val="tx2">
                <a:alpha val="70000"/>
              </a:schemeClr>
            </a:solidFill>
          </a:ln>
        </p:spPr>
      </p:sp>
      <p:sp>
        <p:nvSpPr>
          <p:cNvPr id="40" name="Freeform 24">
            <a:extLst>
              <a:ext uri="{FF2B5EF4-FFF2-40B4-BE49-F238E27FC236}">
                <a16:creationId xmlns:a16="http://schemas.microsoft.com/office/drawing/2014/main" id="{2A0570AC-E06F-4F9D-B31E-5BCF0257BF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6675" y="903287"/>
            <a:ext cx="190500" cy="190500"/>
          </a:xfrm>
          <a:custGeom>
            <a:avLst/>
            <a:gdLst/>
            <a:ahLst/>
            <a:cxnLst/>
            <a:rect l="0" t="0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2" y="0"/>
                  <a:pt x="40" y="9"/>
                  <a:pt x="40" y="20"/>
                </a:cubicBezTo>
                <a:cubicBezTo>
                  <a:pt x="40" y="31"/>
                  <a:pt x="32" y="40"/>
                  <a:pt x="20" y="40"/>
                </a:cubicBezTo>
                <a:close/>
                <a:moveTo>
                  <a:pt x="20" y="4"/>
                </a:moveTo>
                <a:cubicBezTo>
                  <a:pt x="12" y="4"/>
                  <a:pt x="4" y="12"/>
                  <a:pt x="4" y="20"/>
                </a:cubicBezTo>
                <a:cubicBezTo>
                  <a:pt x="4" y="29"/>
                  <a:pt x="12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2"/>
                  <a:pt x="29" y="4"/>
                  <a:pt x="20" y="4"/>
                </a:cubicBezTo>
                <a:close/>
              </a:path>
            </a:pathLst>
          </a:custGeom>
          <a:solidFill>
            <a:schemeClr val="tx2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42" name="Freeform 20">
            <a:extLst>
              <a:ext uri="{FF2B5EF4-FFF2-40B4-BE49-F238E27FC236}">
                <a16:creationId xmlns:a16="http://schemas.microsoft.com/office/drawing/2014/main" id="{6E9B23D0-2568-499F-A60B-784315642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66775" y="903287"/>
            <a:ext cx="190500" cy="190500"/>
          </a:xfrm>
          <a:custGeom>
            <a:avLst/>
            <a:gdLst/>
            <a:ahLst/>
            <a:cxnLst/>
            <a:rect l="0" t="0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2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2"/>
                  <a:pt x="29" y="4"/>
                  <a:pt x="20" y="4"/>
                </a:cubicBezTo>
                <a:close/>
              </a:path>
            </a:pathLst>
          </a:custGeom>
          <a:solidFill>
            <a:schemeClr val="tx2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44" name="Freeform 16">
            <a:extLst>
              <a:ext uri="{FF2B5EF4-FFF2-40B4-BE49-F238E27FC236}">
                <a16:creationId xmlns:a16="http://schemas.microsoft.com/office/drawing/2014/main" id="{AC9E8655-267F-4195-8CE6-3EEFA865AD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685925" y="903287"/>
            <a:ext cx="190500" cy="190500"/>
          </a:xfrm>
          <a:custGeom>
            <a:avLst/>
            <a:gdLst/>
            <a:ahLst/>
            <a:cxnLst/>
            <a:rect l="0" t="0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solidFill>
            <a:schemeClr val="tx2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46" name="Freeform 15">
            <a:extLst>
              <a:ext uri="{FF2B5EF4-FFF2-40B4-BE49-F238E27FC236}">
                <a16:creationId xmlns:a16="http://schemas.microsoft.com/office/drawing/2014/main" id="{7125B316-0949-4A73-8DCA-2D29AA9F17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685925" y="1420812"/>
            <a:ext cx="190500" cy="190500"/>
          </a:xfrm>
          <a:custGeom>
            <a:avLst/>
            <a:gdLst/>
            <a:ahLst/>
            <a:cxnLst/>
            <a:rect l="0" t="0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solidFill>
            <a:schemeClr val="tx2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48" name="Freeform 34">
            <a:extLst>
              <a:ext uri="{FF2B5EF4-FFF2-40B4-BE49-F238E27FC236}">
                <a16:creationId xmlns:a16="http://schemas.microsoft.com/office/drawing/2014/main" id="{4A6576BB-E15D-471E-A459-45999266C6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631612" y="1539875"/>
            <a:ext cx="188913" cy="190500"/>
          </a:xfrm>
          <a:custGeom>
            <a:avLst/>
            <a:gdLst/>
            <a:ahLst/>
            <a:cxnLst/>
            <a:rect l="0" t="0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solidFill>
            <a:schemeClr val="tx2">
              <a:alpha val="80000"/>
            </a:schemeClr>
          </a:solidFill>
          <a:ln>
            <a:solidFill>
              <a:schemeClr val="tx2">
                <a:alpha val="70000"/>
              </a:schemeClr>
            </a:solidFill>
          </a:ln>
        </p:spPr>
      </p:sp>
      <p:sp>
        <p:nvSpPr>
          <p:cNvPr id="50" name="Freeform 37">
            <a:extLst>
              <a:ext uri="{FF2B5EF4-FFF2-40B4-BE49-F238E27FC236}">
                <a16:creationId xmlns:a16="http://schemas.microsoft.com/office/drawing/2014/main" id="{CDFE2F7A-4BCB-47D0-8D3E-ADBD7ED31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10987" y="4763"/>
            <a:ext cx="304800" cy="1544638"/>
          </a:xfrm>
          <a:custGeom>
            <a:avLst/>
            <a:gdLst/>
            <a:ahLst/>
            <a:cxnLst/>
            <a:rect l="0" t="0" r="r" b="b"/>
            <a:pathLst>
              <a:path w="192" h="973">
                <a:moveTo>
                  <a:pt x="15" y="973"/>
                </a:moveTo>
                <a:lnTo>
                  <a:pt x="0" y="973"/>
                </a:lnTo>
                <a:lnTo>
                  <a:pt x="0" y="790"/>
                </a:lnTo>
                <a:lnTo>
                  <a:pt x="174" y="614"/>
                </a:lnTo>
                <a:lnTo>
                  <a:pt x="174" y="0"/>
                </a:lnTo>
                <a:lnTo>
                  <a:pt x="192" y="0"/>
                </a:lnTo>
                <a:lnTo>
                  <a:pt x="192" y="620"/>
                </a:lnTo>
                <a:lnTo>
                  <a:pt x="15" y="796"/>
                </a:lnTo>
                <a:lnTo>
                  <a:pt x="15" y="973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>
            <a:solidFill>
              <a:schemeClr val="tx2">
                <a:alpha val="70000"/>
              </a:schemeClr>
            </a:solidFill>
          </a:ln>
        </p:spPr>
      </p:sp>
      <p:sp>
        <p:nvSpPr>
          <p:cNvPr id="52" name="Freeform 27">
            <a:extLst>
              <a:ext uri="{FF2B5EF4-FFF2-40B4-BE49-F238E27FC236}">
                <a16:creationId xmlns:a16="http://schemas.microsoft.com/office/drawing/2014/main" id="{7F6807FC-CE8F-4177-A105-F8BCBFA614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1644649"/>
            <a:ext cx="133350" cy="269875"/>
          </a:xfrm>
          <a:custGeom>
            <a:avLst/>
            <a:gdLst/>
            <a:ahLst/>
            <a:cxnLst/>
            <a:rect l="0" t="0" r="r" b="b"/>
            <a:pathLst>
              <a:path w="84" h="170">
                <a:moveTo>
                  <a:pt x="12" y="170"/>
                </a:moveTo>
                <a:lnTo>
                  <a:pt x="0" y="164"/>
                </a:lnTo>
                <a:lnTo>
                  <a:pt x="69" y="0"/>
                </a:lnTo>
                <a:lnTo>
                  <a:pt x="84" y="6"/>
                </a:lnTo>
                <a:lnTo>
                  <a:pt x="12" y="170"/>
                </a:lnTo>
                <a:close/>
              </a:path>
            </a:pathLst>
          </a:custGeom>
          <a:solidFill>
            <a:schemeClr val="tx2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54" name="Freeform 28">
            <a:extLst>
              <a:ext uri="{FF2B5EF4-FFF2-40B4-BE49-F238E27FC236}">
                <a16:creationId xmlns:a16="http://schemas.microsoft.com/office/drawing/2014/main" id="{0C748BE8-C8DE-4EEB-8FA3-FE180E16D1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6675" y="1468437"/>
            <a:ext cx="190500" cy="190500"/>
          </a:xfrm>
          <a:custGeom>
            <a:avLst/>
            <a:gdLst/>
            <a:ahLst/>
            <a:cxnLst/>
            <a:rect l="0" t="0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8"/>
                  <a:pt x="11" y="36"/>
                  <a:pt x="20" y="36"/>
                </a:cubicBezTo>
                <a:cubicBezTo>
                  <a:pt x="29" y="36"/>
                  <a:pt x="36" y="28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solidFill>
            <a:schemeClr val="tx2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56" name="Freeform 21">
            <a:extLst>
              <a:ext uri="{FF2B5EF4-FFF2-40B4-BE49-F238E27FC236}">
                <a16:creationId xmlns:a16="http://schemas.microsoft.com/office/drawing/2014/main" id="{1782AA70-062E-4C0C-8C69-487DA5A20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90588" y="1554162"/>
            <a:ext cx="190500" cy="190500"/>
          </a:xfrm>
          <a:custGeom>
            <a:avLst/>
            <a:gdLst/>
            <a:ahLst/>
            <a:cxnLst/>
            <a:rect l="0" t="0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8"/>
                  <a:pt x="11" y="36"/>
                  <a:pt x="20" y="36"/>
                </a:cubicBezTo>
                <a:cubicBezTo>
                  <a:pt x="29" y="36"/>
                  <a:pt x="36" y="28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solidFill>
            <a:schemeClr val="tx2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58" name="Freeform 29">
            <a:extLst>
              <a:ext uri="{FF2B5EF4-FFF2-40B4-BE49-F238E27FC236}">
                <a16:creationId xmlns:a16="http://schemas.microsoft.com/office/drawing/2014/main" id="{6A511136-51EE-4CA2-8EAC-6E29498638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95325" y="4762"/>
            <a:ext cx="309563" cy="1558925"/>
          </a:xfrm>
          <a:custGeom>
            <a:avLst/>
            <a:gdLst/>
            <a:ahLst/>
            <a:cxnLst/>
            <a:rect l="0" t="0" r="r" b="b"/>
            <a:pathLst>
              <a:path w="195" h="982">
                <a:moveTo>
                  <a:pt x="195" y="982"/>
                </a:moveTo>
                <a:lnTo>
                  <a:pt x="177" y="982"/>
                </a:lnTo>
                <a:lnTo>
                  <a:pt x="177" y="805"/>
                </a:lnTo>
                <a:lnTo>
                  <a:pt x="0" y="629"/>
                </a:lnTo>
                <a:lnTo>
                  <a:pt x="0" y="0"/>
                </a:lnTo>
                <a:lnTo>
                  <a:pt x="18" y="0"/>
                </a:lnTo>
                <a:lnTo>
                  <a:pt x="18" y="623"/>
                </a:lnTo>
                <a:lnTo>
                  <a:pt x="195" y="796"/>
                </a:lnTo>
                <a:lnTo>
                  <a:pt x="195" y="982"/>
                </a:lnTo>
                <a:close/>
              </a:path>
            </a:pathLst>
          </a:custGeom>
          <a:solidFill>
            <a:schemeClr val="tx2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60" name="Freeform 12">
            <a:extLst>
              <a:ext uri="{FF2B5EF4-FFF2-40B4-BE49-F238E27FC236}">
                <a16:creationId xmlns:a16="http://schemas.microsoft.com/office/drawing/2014/main" id="{21EB2875-C6D3-4209-8065-ABCE27321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600200" y="1801812"/>
            <a:ext cx="190500" cy="188913"/>
          </a:xfrm>
          <a:custGeom>
            <a:avLst/>
            <a:gdLst/>
            <a:ahLst/>
            <a:cxnLst/>
            <a:rect l="0" t="0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8" y="36"/>
                  <a:pt x="36" y="29"/>
                  <a:pt x="36" y="20"/>
                </a:cubicBezTo>
                <a:cubicBezTo>
                  <a:pt x="36" y="11"/>
                  <a:pt x="28" y="4"/>
                  <a:pt x="20" y="4"/>
                </a:cubicBezTo>
                <a:close/>
              </a:path>
            </a:pathLst>
          </a:custGeom>
          <a:solidFill>
            <a:schemeClr val="tx2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62" name="Freeform 6">
            <a:extLst>
              <a:ext uri="{FF2B5EF4-FFF2-40B4-BE49-F238E27FC236}">
                <a16:creationId xmlns:a16="http://schemas.microsoft.com/office/drawing/2014/main" id="{9D820BFD-0680-44D3-95DA-9F20B19625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8713" y="2176462"/>
            <a:ext cx="190500" cy="190500"/>
          </a:xfrm>
          <a:custGeom>
            <a:avLst/>
            <a:gdLst/>
            <a:ahLst/>
            <a:cxnLst/>
            <a:rect l="0" t="0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8" y="36"/>
                  <a:pt x="36" y="29"/>
                  <a:pt x="36" y="20"/>
                </a:cubicBezTo>
                <a:cubicBezTo>
                  <a:pt x="36" y="11"/>
                  <a:pt x="28" y="4"/>
                  <a:pt x="20" y="4"/>
                </a:cubicBezTo>
                <a:close/>
              </a:path>
            </a:pathLst>
          </a:custGeom>
          <a:solidFill>
            <a:schemeClr val="tx2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64" name="Freeform 36">
            <a:extLst>
              <a:ext uri="{FF2B5EF4-FFF2-40B4-BE49-F238E27FC236}">
                <a16:creationId xmlns:a16="http://schemas.microsoft.com/office/drawing/2014/main" id="{F645E670-D4A0-4A77-A615-B1E5E09221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14413" y="1801812"/>
            <a:ext cx="214313" cy="755650"/>
          </a:xfrm>
          <a:custGeom>
            <a:avLst/>
            <a:gdLst/>
            <a:ahLst/>
            <a:cxnLst/>
            <a:rect l="0" t="0" r="r" b="b"/>
            <a:pathLst>
              <a:path w="135" h="476">
                <a:moveTo>
                  <a:pt x="12" y="476"/>
                </a:moveTo>
                <a:lnTo>
                  <a:pt x="0" y="476"/>
                </a:lnTo>
                <a:lnTo>
                  <a:pt x="0" y="128"/>
                </a:lnTo>
                <a:lnTo>
                  <a:pt x="126" y="0"/>
                </a:lnTo>
                <a:lnTo>
                  <a:pt x="135" y="9"/>
                </a:lnTo>
                <a:lnTo>
                  <a:pt x="12" y="131"/>
                </a:lnTo>
                <a:lnTo>
                  <a:pt x="12" y="476"/>
                </a:lnTo>
                <a:close/>
              </a:path>
            </a:pathLst>
          </a:custGeom>
          <a:solidFill>
            <a:schemeClr val="tx2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66" name="Freeform 37">
            <a:extLst>
              <a:ext uri="{FF2B5EF4-FFF2-40B4-BE49-F238E27FC236}">
                <a16:creationId xmlns:a16="http://schemas.microsoft.com/office/drawing/2014/main" id="{09499417-6447-4AE1-8A58-9117830FAE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38213" y="2547937"/>
            <a:ext cx="166688" cy="160338"/>
          </a:xfrm>
          <a:custGeom>
            <a:avLst/>
            <a:gdLst/>
            <a:ahLst/>
            <a:cxnLst/>
            <a:rect l="0" t="0" r="r" b="b"/>
            <a:pathLst>
              <a:path w="35" h="34">
                <a:moveTo>
                  <a:pt x="18" y="34"/>
                </a:moveTo>
                <a:cubicBezTo>
                  <a:pt x="8" y="34"/>
                  <a:pt x="0" y="26"/>
                  <a:pt x="0" y="17"/>
                </a:cubicBezTo>
                <a:cubicBezTo>
                  <a:pt x="0" y="7"/>
                  <a:pt x="8" y="0"/>
                  <a:pt x="18" y="0"/>
                </a:cubicBezTo>
                <a:cubicBezTo>
                  <a:pt x="27" y="0"/>
                  <a:pt x="35" y="7"/>
                  <a:pt x="35" y="17"/>
                </a:cubicBezTo>
                <a:cubicBezTo>
                  <a:pt x="35" y="26"/>
                  <a:pt x="27" y="34"/>
                  <a:pt x="18" y="34"/>
                </a:cubicBezTo>
                <a:close/>
                <a:moveTo>
                  <a:pt x="18" y="4"/>
                </a:moveTo>
                <a:cubicBezTo>
                  <a:pt x="10" y="4"/>
                  <a:pt x="4" y="10"/>
                  <a:pt x="4" y="17"/>
                </a:cubicBezTo>
                <a:cubicBezTo>
                  <a:pt x="4" y="24"/>
                  <a:pt x="10" y="30"/>
                  <a:pt x="18" y="30"/>
                </a:cubicBezTo>
                <a:cubicBezTo>
                  <a:pt x="25" y="30"/>
                  <a:pt x="31" y="24"/>
                  <a:pt x="31" y="17"/>
                </a:cubicBezTo>
                <a:cubicBezTo>
                  <a:pt x="31" y="10"/>
                  <a:pt x="25" y="4"/>
                  <a:pt x="18" y="4"/>
                </a:cubicBezTo>
                <a:close/>
              </a:path>
            </a:pathLst>
          </a:custGeom>
          <a:solidFill>
            <a:schemeClr val="tx2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68" name="Freeform 25">
            <a:extLst>
              <a:ext uri="{FF2B5EF4-FFF2-40B4-BE49-F238E27FC236}">
                <a16:creationId xmlns:a16="http://schemas.microsoft.com/office/drawing/2014/main" id="{14242218-0BC1-4738-B19C-5CD8F3F97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3897312"/>
            <a:ext cx="133350" cy="266700"/>
          </a:xfrm>
          <a:custGeom>
            <a:avLst/>
            <a:gdLst/>
            <a:ahLst/>
            <a:cxnLst/>
            <a:rect l="0" t="0" r="r" b="b"/>
            <a:pathLst>
              <a:path w="84" h="168">
                <a:moveTo>
                  <a:pt x="69" y="168"/>
                </a:moveTo>
                <a:lnTo>
                  <a:pt x="0" y="6"/>
                </a:lnTo>
                <a:lnTo>
                  <a:pt x="12" y="0"/>
                </a:lnTo>
                <a:lnTo>
                  <a:pt x="84" y="162"/>
                </a:lnTo>
                <a:lnTo>
                  <a:pt x="69" y="168"/>
                </a:lnTo>
                <a:close/>
              </a:path>
            </a:pathLst>
          </a:custGeom>
          <a:solidFill>
            <a:schemeClr val="tx2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70" name="Freeform 26">
            <a:extLst>
              <a:ext uri="{FF2B5EF4-FFF2-40B4-BE49-F238E27FC236}">
                <a16:creationId xmlns:a16="http://schemas.microsoft.com/office/drawing/2014/main" id="{3A77D766-397C-4F0F-80DB-4AF3BB9091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6675" y="4149724"/>
            <a:ext cx="190500" cy="188913"/>
          </a:xfrm>
          <a:custGeom>
            <a:avLst/>
            <a:gdLst/>
            <a:ahLst/>
            <a:cxnLst/>
            <a:rect l="0" t="0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8"/>
                  <a:pt x="11" y="36"/>
                  <a:pt x="20" y="36"/>
                </a:cubicBezTo>
                <a:cubicBezTo>
                  <a:pt x="29" y="36"/>
                  <a:pt x="36" y="28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solidFill>
            <a:schemeClr val="tx2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72" name="Freeform 7">
            <a:extLst>
              <a:ext uri="{FF2B5EF4-FFF2-40B4-BE49-F238E27FC236}">
                <a16:creationId xmlns:a16="http://schemas.microsoft.com/office/drawing/2014/main" id="{6B168623-F2F6-4BF8-9E3F-19488930C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3950" y="4021137"/>
            <a:ext cx="190500" cy="188913"/>
          </a:xfrm>
          <a:custGeom>
            <a:avLst/>
            <a:gdLst/>
            <a:ahLst/>
            <a:cxnLst/>
            <a:rect l="0" t="0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solidFill>
            <a:schemeClr val="tx2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74" name="Freeform 38">
            <a:extLst>
              <a:ext uri="{FF2B5EF4-FFF2-40B4-BE49-F238E27FC236}">
                <a16:creationId xmlns:a16="http://schemas.microsoft.com/office/drawing/2014/main" id="{673F3CAA-2F06-4857-9316-427F7087D2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95313" y="4762"/>
            <a:ext cx="638175" cy="4025900"/>
          </a:xfrm>
          <a:custGeom>
            <a:avLst/>
            <a:gdLst/>
            <a:ahLst/>
            <a:cxnLst/>
            <a:rect l="0" t="0" r="r" b="b"/>
            <a:pathLst>
              <a:path w="402" h="2536">
                <a:moveTo>
                  <a:pt x="402" y="2536"/>
                </a:moveTo>
                <a:lnTo>
                  <a:pt x="387" y="2536"/>
                </a:lnTo>
                <a:lnTo>
                  <a:pt x="387" y="2311"/>
                </a:lnTo>
                <a:lnTo>
                  <a:pt x="0" y="1925"/>
                </a:lnTo>
                <a:lnTo>
                  <a:pt x="0" y="0"/>
                </a:lnTo>
                <a:lnTo>
                  <a:pt x="15" y="0"/>
                </a:lnTo>
                <a:lnTo>
                  <a:pt x="15" y="1916"/>
                </a:lnTo>
                <a:lnTo>
                  <a:pt x="402" y="2302"/>
                </a:lnTo>
                <a:lnTo>
                  <a:pt x="402" y="2536"/>
                </a:lnTo>
                <a:close/>
              </a:path>
            </a:pathLst>
          </a:custGeom>
          <a:solidFill>
            <a:schemeClr val="tx2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76" name="Freeform 39">
            <a:extLst>
              <a:ext uri="{FF2B5EF4-FFF2-40B4-BE49-F238E27FC236}">
                <a16:creationId xmlns:a16="http://schemas.microsoft.com/office/drawing/2014/main" id="{462F26A6-4F94-4138-B06E-D21577F5B5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223963" y="1382712"/>
            <a:ext cx="142875" cy="476250"/>
          </a:xfrm>
          <a:custGeom>
            <a:avLst/>
            <a:gdLst/>
            <a:ahLst/>
            <a:cxnLst/>
            <a:rect l="0" t="0" r="r" b="b"/>
            <a:pathLst>
              <a:path w="90" h="300">
                <a:moveTo>
                  <a:pt x="90" y="300"/>
                </a:moveTo>
                <a:lnTo>
                  <a:pt x="78" y="300"/>
                </a:lnTo>
                <a:lnTo>
                  <a:pt x="78" y="84"/>
                </a:lnTo>
                <a:lnTo>
                  <a:pt x="0" y="9"/>
                </a:lnTo>
                <a:lnTo>
                  <a:pt x="9" y="0"/>
                </a:lnTo>
                <a:lnTo>
                  <a:pt x="90" y="81"/>
                </a:lnTo>
                <a:lnTo>
                  <a:pt x="90" y="300"/>
                </a:lnTo>
                <a:close/>
              </a:path>
            </a:pathLst>
          </a:custGeom>
          <a:solidFill>
            <a:schemeClr val="tx2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78" name="Freeform 40">
            <a:extLst>
              <a:ext uri="{FF2B5EF4-FFF2-40B4-BE49-F238E27FC236}">
                <a16:creationId xmlns:a16="http://schemas.microsoft.com/office/drawing/2014/main" id="{9341EF29-B556-4071-BCF9-4B7F6861AA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300163" y="1849437"/>
            <a:ext cx="109538" cy="107950"/>
          </a:xfrm>
          <a:custGeom>
            <a:avLst/>
            <a:gdLst/>
            <a:ahLst/>
            <a:cxnLst/>
            <a:rect l="0" t="0" r="r" b="b"/>
            <a:pathLst>
              <a:path w="23" h="23">
                <a:moveTo>
                  <a:pt x="12" y="23"/>
                </a:moveTo>
                <a:cubicBezTo>
                  <a:pt x="5" y="23"/>
                  <a:pt x="0" y="18"/>
                  <a:pt x="0" y="12"/>
                </a:cubicBezTo>
                <a:cubicBezTo>
                  <a:pt x="0" y="5"/>
                  <a:pt x="5" y="0"/>
                  <a:pt x="12" y="0"/>
                </a:cubicBezTo>
                <a:cubicBezTo>
                  <a:pt x="18" y="0"/>
                  <a:pt x="23" y="5"/>
                  <a:pt x="23" y="12"/>
                </a:cubicBezTo>
                <a:cubicBezTo>
                  <a:pt x="23" y="18"/>
                  <a:pt x="18" y="23"/>
                  <a:pt x="12" y="23"/>
                </a:cubicBezTo>
                <a:close/>
                <a:moveTo>
                  <a:pt x="12" y="4"/>
                </a:moveTo>
                <a:cubicBezTo>
                  <a:pt x="8" y="4"/>
                  <a:pt x="4" y="8"/>
                  <a:pt x="4" y="12"/>
                </a:cubicBezTo>
                <a:cubicBezTo>
                  <a:pt x="4" y="16"/>
                  <a:pt x="8" y="19"/>
                  <a:pt x="12" y="19"/>
                </a:cubicBezTo>
                <a:cubicBezTo>
                  <a:pt x="16" y="19"/>
                  <a:pt x="19" y="16"/>
                  <a:pt x="19" y="12"/>
                </a:cubicBezTo>
                <a:cubicBezTo>
                  <a:pt x="19" y="8"/>
                  <a:pt x="16" y="4"/>
                  <a:pt x="12" y="4"/>
                </a:cubicBezTo>
                <a:close/>
              </a:path>
            </a:pathLst>
          </a:custGeom>
          <a:solidFill>
            <a:schemeClr val="tx2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80" name="Freeform 43">
            <a:extLst>
              <a:ext uri="{FF2B5EF4-FFF2-40B4-BE49-F238E27FC236}">
                <a16:creationId xmlns:a16="http://schemas.microsoft.com/office/drawing/2014/main" id="{8BA3A283-2B8A-4D96-9475-D1AB57925E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763" y="2166937"/>
            <a:ext cx="114300" cy="452438"/>
          </a:xfrm>
          <a:custGeom>
            <a:avLst/>
            <a:gdLst/>
            <a:ahLst/>
            <a:cxnLst/>
            <a:rect l="0" t="0" r="r" b="b"/>
            <a:pathLst>
              <a:path w="72" h="285">
                <a:moveTo>
                  <a:pt x="6" y="285"/>
                </a:moveTo>
                <a:lnTo>
                  <a:pt x="0" y="276"/>
                </a:lnTo>
                <a:lnTo>
                  <a:pt x="60" y="216"/>
                </a:lnTo>
                <a:lnTo>
                  <a:pt x="60" y="0"/>
                </a:lnTo>
                <a:lnTo>
                  <a:pt x="72" y="0"/>
                </a:lnTo>
                <a:lnTo>
                  <a:pt x="72" y="222"/>
                </a:lnTo>
                <a:lnTo>
                  <a:pt x="6" y="285"/>
                </a:lnTo>
                <a:close/>
              </a:path>
            </a:pathLst>
          </a:custGeom>
          <a:solidFill>
            <a:schemeClr val="tx2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82" name="Freeform 44">
            <a:extLst>
              <a:ext uri="{FF2B5EF4-FFF2-40B4-BE49-F238E27FC236}">
                <a16:creationId xmlns:a16="http://schemas.microsoft.com/office/drawing/2014/main" id="{F5C9FA6C-E21F-4FFA-95E4-8540D3CE7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2388" y="2066924"/>
            <a:ext cx="109538" cy="109538"/>
          </a:xfrm>
          <a:custGeom>
            <a:avLst/>
            <a:gdLst/>
            <a:ahLst/>
            <a:cxnLst/>
            <a:rect l="0" t="0" r="r" b="b"/>
            <a:pathLst>
              <a:path w="23" h="23">
                <a:moveTo>
                  <a:pt x="12" y="23"/>
                </a:moveTo>
                <a:cubicBezTo>
                  <a:pt x="5" y="23"/>
                  <a:pt x="0" y="18"/>
                  <a:pt x="0" y="12"/>
                </a:cubicBezTo>
                <a:cubicBezTo>
                  <a:pt x="0" y="5"/>
                  <a:pt x="5" y="0"/>
                  <a:pt x="12" y="0"/>
                </a:cubicBezTo>
                <a:cubicBezTo>
                  <a:pt x="18" y="0"/>
                  <a:pt x="23" y="5"/>
                  <a:pt x="23" y="12"/>
                </a:cubicBezTo>
                <a:cubicBezTo>
                  <a:pt x="23" y="18"/>
                  <a:pt x="18" y="23"/>
                  <a:pt x="12" y="23"/>
                </a:cubicBezTo>
                <a:close/>
                <a:moveTo>
                  <a:pt x="12" y="4"/>
                </a:moveTo>
                <a:cubicBezTo>
                  <a:pt x="8" y="4"/>
                  <a:pt x="4" y="8"/>
                  <a:pt x="4" y="12"/>
                </a:cubicBezTo>
                <a:cubicBezTo>
                  <a:pt x="4" y="16"/>
                  <a:pt x="8" y="19"/>
                  <a:pt x="12" y="19"/>
                </a:cubicBezTo>
                <a:cubicBezTo>
                  <a:pt x="16" y="19"/>
                  <a:pt x="19" y="16"/>
                  <a:pt x="19" y="12"/>
                </a:cubicBezTo>
                <a:cubicBezTo>
                  <a:pt x="19" y="8"/>
                  <a:pt x="16" y="4"/>
                  <a:pt x="12" y="4"/>
                </a:cubicBezTo>
                <a:close/>
              </a:path>
            </a:pathLst>
          </a:custGeom>
          <a:solidFill>
            <a:schemeClr val="tx2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84" name="Freeform 41">
            <a:extLst>
              <a:ext uri="{FF2B5EF4-FFF2-40B4-BE49-F238E27FC236}">
                <a16:creationId xmlns:a16="http://schemas.microsoft.com/office/drawing/2014/main" id="{7BF0BCDB-EB66-4C02-ADD9-CFCBB48802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80988" y="3417887"/>
            <a:ext cx="142875" cy="474663"/>
          </a:xfrm>
          <a:custGeom>
            <a:avLst/>
            <a:gdLst/>
            <a:ahLst/>
            <a:cxnLst/>
            <a:rect l="0" t="0" r="r" b="b"/>
            <a:pathLst>
              <a:path w="90" h="299">
                <a:moveTo>
                  <a:pt x="12" y="299"/>
                </a:moveTo>
                <a:lnTo>
                  <a:pt x="0" y="299"/>
                </a:lnTo>
                <a:lnTo>
                  <a:pt x="0" y="80"/>
                </a:lnTo>
                <a:lnTo>
                  <a:pt x="81" y="0"/>
                </a:lnTo>
                <a:lnTo>
                  <a:pt x="90" y="8"/>
                </a:lnTo>
                <a:lnTo>
                  <a:pt x="12" y="83"/>
                </a:lnTo>
                <a:lnTo>
                  <a:pt x="12" y="299"/>
                </a:lnTo>
                <a:close/>
              </a:path>
            </a:pathLst>
          </a:custGeom>
          <a:solidFill>
            <a:schemeClr val="tx2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86" name="Freeform 42">
            <a:extLst>
              <a:ext uri="{FF2B5EF4-FFF2-40B4-BE49-F238E27FC236}">
                <a16:creationId xmlns:a16="http://schemas.microsoft.com/office/drawing/2014/main" id="{4A36DA92-B724-405F-8D6E-70D836B4CC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38125" y="3883024"/>
            <a:ext cx="109538" cy="109538"/>
          </a:xfrm>
          <a:custGeom>
            <a:avLst/>
            <a:gdLst/>
            <a:ahLst/>
            <a:cxnLst/>
            <a:rect l="0" t="0" r="r" b="b"/>
            <a:pathLst>
              <a:path w="23" h="23">
                <a:moveTo>
                  <a:pt x="11" y="23"/>
                </a:moveTo>
                <a:cubicBezTo>
                  <a:pt x="5" y="23"/>
                  <a:pt x="0" y="18"/>
                  <a:pt x="0" y="12"/>
                </a:cubicBezTo>
                <a:cubicBezTo>
                  <a:pt x="0" y="5"/>
                  <a:pt x="5" y="0"/>
                  <a:pt x="11" y="0"/>
                </a:cubicBezTo>
                <a:cubicBezTo>
                  <a:pt x="17" y="0"/>
                  <a:pt x="23" y="5"/>
                  <a:pt x="23" y="12"/>
                </a:cubicBezTo>
                <a:cubicBezTo>
                  <a:pt x="23" y="18"/>
                  <a:pt x="17" y="23"/>
                  <a:pt x="11" y="23"/>
                </a:cubicBezTo>
                <a:close/>
                <a:moveTo>
                  <a:pt x="11" y="4"/>
                </a:moveTo>
                <a:cubicBezTo>
                  <a:pt x="7" y="4"/>
                  <a:pt x="4" y="8"/>
                  <a:pt x="4" y="12"/>
                </a:cubicBezTo>
                <a:cubicBezTo>
                  <a:pt x="4" y="16"/>
                  <a:pt x="7" y="19"/>
                  <a:pt x="11" y="19"/>
                </a:cubicBezTo>
                <a:cubicBezTo>
                  <a:pt x="15" y="19"/>
                  <a:pt x="19" y="16"/>
                  <a:pt x="19" y="12"/>
                </a:cubicBezTo>
                <a:cubicBezTo>
                  <a:pt x="19" y="8"/>
                  <a:pt x="15" y="4"/>
                  <a:pt x="11" y="4"/>
                </a:cubicBezTo>
                <a:close/>
              </a:path>
            </a:pathLst>
          </a:custGeom>
          <a:solidFill>
            <a:schemeClr val="tx2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88" name="Freeform 9">
            <a:extLst>
              <a:ext uri="{FF2B5EF4-FFF2-40B4-BE49-F238E27FC236}">
                <a16:creationId xmlns:a16="http://schemas.microsoft.com/office/drawing/2014/main" id="{CA53E94F-8E79-4CCF-A1A7-9E72C90080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33375" y="4481512"/>
            <a:ext cx="190500" cy="190500"/>
          </a:xfrm>
          <a:custGeom>
            <a:avLst/>
            <a:gdLst/>
            <a:ahLst/>
            <a:cxnLst/>
            <a:rect l="0" t="0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solidFill>
            <a:schemeClr val="tx2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90" name="Freeform 57">
            <a:extLst>
              <a:ext uri="{FF2B5EF4-FFF2-40B4-BE49-F238E27FC236}">
                <a16:creationId xmlns:a16="http://schemas.microsoft.com/office/drawing/2014/main" id="{EDE18F07-2CE5-4A31-B1D0-4848CAE9F3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04825" y="9524"/>
            <a:ext cx="233363" cy="5103813"/>
          </a:xfrm>
          <a:custGeom>
            <a:avLst/>
            <a:gdLst/>
            <a:ahLst/>
            <a:cxnLst/>
            <a:rect l="0" t="0" r="r" b="b"/>
            <a:pathLst>
              <a:path w="147" h="3215">
                <a:moveTo>
                  <a:pt x="132" y="3215"/>
                </a:moveTo>
                <a:lnTo>
                  <a:pt x="129" y="2754"/>
                </a:lnTo>
                <a:lnTo>
                  <a:pt x="0" y="1901"/>
                </a:lnTo>
                <a:lnTo>
                  <a:pt x="0" y="0"/>
                </a:lnTo>
                <a:lnTo>
                  <a:pt x="15" y="0"/>
                </a:lnTo>
                <a:lnTo>
                  <a:pt x="15" y="1898"/>
                </a:lnTo>
                <a:lnTo>
                  <a:pt x="144" y="2754"/>
                </a:lnTo>
                <a:lnTo>
                  <a:pt x="147" y="3215"/>
                </a:lnTo>
                <a:lnTo>
                  <a:pt x="132" y="3215"/>
                </a:lnTo>
                <a:close/>
              </a:path>
            </a:pathLst>
          </a:custGeom>
          <a:solidFill>
            <a:schemeClr val="tx2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92" name="Freeform 38">
            <a:extLst>
              <a:ext uri="{FF2B5EF4-FFF2-40B4-BE49-F238E27FC236}">
                <a16:creationId xmlns:a16="http://schemas.microsoft.com/office/drawing/2014/main" id="{DA0E1DD3-7A66-49BD-9A1E-F068EA1C94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636375" y="4867275"/>
            <a:ext cx="188913" cy="188913"/>
          </a:xfrm>
          <a:custGeom>
            <a:avLst/>
            <a:gdLst/>
            <a:ahLst/>
            <a:cxnLst/>
            <a:rect l="0" t="0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solidFill>
            <a:schemeClr val="bg2">
              <a:lumMod val="40000"/>
              <a:lumOff val="60000"/>
              <a:alpha val="80000"/>
            </a:schemeClr>
          </a:solidFill>
          <a:ln>
            <a:solidFill>
              <a:schemeClr val="tx2">
                <a:alpha val="70000"/>
              </a:schemeClr>
            </a:solidFill>
          </a:ln>
        </p:spPr>
      </p:sp>
      <p:sp>
        <p:nvSpPr>
          <p:cNvPr id="94" name="Freeform 58">
            <a:extLst>
              <a:ext uri="{FF2B5EF4-FFF2-40B4-BE49-F238E27FC236}">
                <a16:creationId xmlns:a16="http://schemas.microsoft.com/office/drawing/2014/main" id="{5F662122-F02C-472E-A7B8-6AD2620B6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33413" y="5103812"/>
            <a:ext cx="185738" cy="185738"/>
          </a:xfrm>
          <a:custGeom>
            <a:avLst/>
            <a:gdLst/>
            <a:ahLst/>
            <a:cxnLst/>
            <a:rect l="0" t="0" r="r" b="b"/>
            <a:pathLst>
              <a:path w="39" h="39">
                <a:moveTo>
                  <a:pt x="20" y="39"/>
                </a:moveTo>
                <a:cubicBezTo>
                  <a:pt x="9" y="39"/>
                  <a:pt x="0" y="30"/>
                  <a:pt x="0" y="19"/>
                </a:cubicBezTo>
                <a:cubicBezTo>
                  <a:pt x="0" y="9"/>
                  <a:pt x="9" y="0"/>
                  <a:pt x="20" y="0"/>
                </a:cubicBezTo>
                <a:cubicBezTo>
                  <a:pt x="30" y="0"/>
                  <a:pt x="39" y="9"/>
                  <a:pt x="39" y="19"/>
                </a:cubicBezTo>
                <a:cubicBezTo>
                  <a:pt x="39" y="30"/>
                  <a:pt x="30" y="39"/>
                  <a:pt x="20" y="39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19"/>
                </a:cubicBezTo>
                <a:cubicBezTo>
                  <a:pt x="4" y="28"/>
                  <a:pt x="11" y="35"/>
                  <a:pt x="20" y="35"/>
                </a:cubicBezTo>
                <a:cubicBezTo>
                  <a:pt x="28" y="35"/>
                  <a:pt x="35" y="28"/>
                  <a:pt x="35" y="19"/>
                </a:cubicBezTo>
                <a:cubicBezTo>
                  <a:pt x="35" y="11"/>
                  <a:pt x="28" y="4"/>
                  <a:pt x="20" y="4"/>
                </a:cubicBezTo>
                <a:close/>
              </a:path>
            </a:pathLst>
          </a:custGeom>
          <a:solidFill>
            <a:schemeClr val="tx2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96" name="Freeform 35">
            <a:extLst>
              <a:ext uri="{FF2B5EF4-FFF2-40B4-BE49-F238E27FC236}">
                <a16:creationId xmlns:a16="http://schemas.microsoft.com/office/drawing/2014/main" id="{F5176C2C-2531-4972-8CA5-AD4345DDCC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531600" y="5694363"/>
            <a:ext cx="298450" cy="1154113"/>
          </a:xfrm>
          <a:custGeom>
            <a:avLst/>
            <a:gdLst/>
            <a:ahLst/>
            <a:cxnLst/>
            <a:rect l="0" t="0" r="r" b="b"/>
            <a:pathLst>
              <a:path w="188" h="727">
                <a:moveTo>
                  <a:pt x="15" y="727"/>
                </a:moveTo>
                <a:lnTo>
                  <a:pt x="0" y="727"/>
                </a:lnTo>
                <a:lnTo>
                  <a:pt x="0" y="407"/>
                </a:lnTo>
                <a:lnTo>
                  <a:pt x="0" y="407"/>
                </a:lnTo>
                <a:lnTo>
                  <a:pt x="176" y="0"/>
                </a:lnTo>
                <a:lnTo>
                  <a:pt x="188" y="6"/>
                </a:lnTo>
                <a:lnTo>
                  <a:pt x="15" y="410"/>
                </a:lnTo>
                <a:lnTo>
                  <a:pt x="15" y="727"/>
                </a:lnTo>
                <a:close/>
              </a:path>
            </a:pathLst>
          </a:custGeom>
          <a:solidFill>
            <a:schemeClr val="bg2">
              <a:lumMod val="40000"/>
              <a:lumOff val="60000"/>
              <a:alpha val="80000"/>
            </a:schemeClr>
          </a:solidFill>
          <a:ln>
            <a:solidFill>
              <a:schemeClr val="tx2">
                <a:alpha val="70000"/>
              </a:schemeClr>
            </a:solidFill>
          </a:ln>
        </p:spPr>
      </p:sp>
      <p:sp>
        <p:nvSpPr>
          <p:cNvPr id="98" name="Freeform 39">
            <a:extLst>
              <a:ext uri="{FF2B5EF4-FFF2-40B4-BE49-F238E27FC236}">
                <a16:creationId xmlns:a16="http://schemas.microsoft.com/office/drawing/2014/main" id="{1B2C1427-51A3-4C63-81C6-818ED79A5F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441112" y="5046663"/>
            <a:ext cx="307975" cy="1801813"/>
          </a:xfrm>
          <a:custGeom>
            <a:avLst/>
            <a:gdLst/>
            <a:ahLst/>
            <a:cxnLst/>
            <a:rect l="0" t="0" r="r" b="b"/>
            <a:pathLst>
              <a:path w="194" h="1135">
                <a:moveTo>
                  <a:pt x="18" y="1135"/>
                </a:moveTo>
                <a:lnTo>
                  <a:pt x="0" y="1135"/>
                </a:lnTo>
                <a:lnTo>
                  <a:pt x="0" y="354"/>
                </a:lnTo>
                <a:lnTo>
                  <a:pt x="176" y="177"/>
                </a:lnTo>
                <a:lnTo>
                  <a:pt x="176" y="0"/>
                </a:lnTo>
                <a:lnTo>
                  <a:pt x="194" y="0"/>
                </a:lnTo>
                <a:lnTo>
                  <a:pt x="194" y="183"/>
                </a:lnTo>
                <a:lnTo>
                  <a:pt x="18" y="360"/>
                </a:lnTo>
                <a:lnTo>
                  <a:pt x="18" y="1135"/>
                </a:lnTo>
                <a:close/>
              </a:path>
            </a:pathLst>
          </a:custGeom>
          <a:solidFill>
            <a:schemeClr val="bg2">
              <a:lumMod val="40000"/>
              <a:lumOff val="60000"/>
              <a:alpha val="80000"/>
            </a:schemeClr>
          </a:solidFill>
          <a:ln>
            <a:solidFill>
              <a:schemeClr val="tx2">
                <a:alpha val="70000"/>
              </a:schemeClr>
            </a:solidFill>
          </a:ln>
        </p:spPr>
      </p:sp>
      <p:sp>
        <p:nvSpPr>
          <p:cNvPr id="100" name="Freeform 36">
            <a:extLst>
              <a:ext uri="{FF2B5EF4-FFF2-40B4-BE49-F238E27FC236}">
                <a16:creationId xmlns:a16="http://schemas.microsoft.com/office/drawing/2014/main" id="{79BB6982-5CDE-4FB3-AA5B-9DD01C0DF7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72900" y="5551488"/>
            <a:ext cx="157163" cy="155575"/>
          </a:xfrm>
          <a:custGeom>
            <a:avLst/>
            <a:gdLst/>
            <a:ahLst/>
            <a:cxnLst/>
            <a:rect l="0" t="0" r="r" b="b"/>
            <a:pathLst>
              <a:path w="33" h="33">
                <a:moveTo>
                  <a:pt x="17" y="33"/>
                </a:moveTo>
                <a:cubicBezTo>
                  <a:pt x="8" y="33"/>
                  <a:pt x="0" y="25"/>
                  <a:pt x="0" y="16"/>
                </a:cubicBezTo>
                <a:cubicBezTo>
                  <a:pt x="0" y="7"/>
                  <a:pt x="8" y="0"/>
                  <a:pt x="17" y="0"/>
                </a:cubicBezTo>
                <a:cubicBezTo>
                  <a:pt x="26" y="0"/>
                  <a:pt x="33" y="7"/>
                  <a:pt x="33" y="16"/>
                </a:cubicBezTo>
                <a:cubicBezTo>
                  <a:pt x="33" y="25"/>
                  <a:pt x="26" y="33"/>
                  <a:pt x="17" y="33"/>
                </a:cubicBezTo>
                <a:close/>
                <a:moveTo>
                  <a:pt x="17" y="4"/>
                </a:moveTo>
                <a:cubicBezTo>
                  <a:pt x="10" y="4"/>
                  <a:pt x="4" y="9"/>
                  <a:pt x="4" y="16"/>
                </a:cubicBezTo>
                <a:cubicBezTo>
                  <a:pt x="4" y="23"/>
                  <a:pt x="10" y="29"/>
                  <a:pt x="17" y="29"/>
                </a:cubicBezTo>
                <a:cubicBezTo>
                  <a:pt x="23" y="29"/>
                  <a:pt x="29" y="23"/>
                  <a:pt x="29" y="16"/>
                </a:cubicBezTo>
                <a:cubicBezTo>
                  <a:pt x="29" y="9"/>
                  <a:pt x="23" y="4"/>
                  <a:pt x="17" y="4"/>
                </a:cubicBezTo>
                <a:close/>
              </a:path>
            </a:pathLst>
          </a:custGeom>
          <a:solidFill>
            <a:schemeClr val="bg2">
              <a:lumMod val="40000"/>
              <a:lumOff val="60000"/>
              <a:alpha val="80000"/>
            </a:schemeClr>
          </a:solidFill>
          <a:ln>
            <a:solidFill>
              <a:schemeClr val="tx2">
                <a:alpha val="70000"/>
              </a:schemeClr>
            </a:solidFill>
          </a:ln>
        </p:spPr>
      </p:sp>
      <p:sp>
        <p:nvSpPr>
          <p:cNvPr id="102" name="Freeform 40">
            <a:extLst>
              <a:ext uri="{FF2B5EF4-FFF2-40B4-BE49-F238E27FC236}">
                <a16:creationId xmlns:a16="http://schemas.microsoft.com/office/drawing/2014/main" id="{79EB5FF1-9612-4F5B-AEDD-3402A68FB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849100" y="6416675"/>
            <a:ext cx="190500" cy="188913"/>
          </a:xfrm>
          <a:custGeom>
            <a:avLst/>
            <a:gdLst/>
            <a:ahLst/>
            <a:cxnLst/>
            <a:rect l="0" t="0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2" y="4"/>
                  <a:pt x="4" y="11"/>
                  <a:pt x="4" y="20"/>
                </a:cubicBezTo>
                <a:cubicBezTo>
                  <a:pt x="4" y="29"/>
                  <a:pt x="12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solidFill>
            <a:schemeClr val="bg2">
              <a:lumMod val="40000"/>
              <a:lumOff val="60000"/>
              <a:alpha val="80000"/>
            </a:schemeClr>
          </a:solidFill>
          <a:ln>
            <a:solidFill>
              <a:schemeClr val="tx2">
                <a:alpha val="70000"/>
              </a:schemeClr>
            </a:solidFill>
          </a:ln>
        </p:spPr>
      </p:sp>
      <p:sp>
        <p:nvSpPr>
          <p:cNvPr id="104" name="Rectangle 41">
            <a:extLst>
              <a:ext uri="{FF2B5EF4-FFF2-40B4-BE49-F238E27FC236}">
                <a16:creationId xmlns:a16="http://schemas.microsoft.com/office/drawing/2014/main" id="{8CA38435-4E7B-43AE-B289-81A035FB9A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939587" y="6596063"/>
            <a:ext cx="23813" cy="252413"/>
          </a:xfrm>
          <a:prstGeom prst="rect">
            <a:avLst/>
          </a:prstGeom>
          <a:solidFill>
            <a:schemeClr val="bg2">
              <a:lumMod val="40000"/>
              <a:lumOff val="60000"/>
              <a:alpha val="80000"/>
            </a:schemeClr>
          </a:solidFill>
          <a:ln>
            <a:solidFill>
              <a:schemeClr val="tx2">
                <a:alpha val="70000"/>
              </a:schemeClr>
            </a:solidFill>
          </a:ln>
        </p:spPr>
      </p:sp>
      <p:sp>
        <p:nvSpPr>
          <p:cNvPr id="59" name="Title 1">
            <a:extLst>
              <a:ext uri="{FF2B5EF4-FFF2-40B4-BE49-F238E27FC236}">
                <a16:creationId xmlns:a16="http://schemas.microsoft.com/office/drawing/2014/main" id="{62880D06-EA53-F844-EF5B-BC5A8446AE1F}"/>
              </a:ext>
            </a:extLst>
          </p:cNvPr>
          <p:cNvSpPr txBox="1">
            <a:spLocks/>
          </p:cNvSpPr>
          <p:nvPr/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3200" dirty="0"/>
          </a:p>
        </p:txBody>
      </p:sp>
      <p:pic>
        <p:nvPicPr>
          <p:cNvPr id="61" name="Content Placeholder 5">
            <a:extLst>
              <a:ext uri="{FF2B5EF4-FFF2-40B4-BE49-F238E27FC236}">
                <a16:creationId xmlns:a16="http://schemas.microsoft.com/office/drawing/2014/main" id="{3341832B-7C2D-CAD8-A154-00E41ABE0BC6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1141413" y="2530873"/>
            <a:ext cx="4951413" cy="2987352"/>
          </a:xfrm>
          <a:prstGeom prst="rect">
            <a:avLst/>
          </a:prstGeom>
        </p:spPr>
      </p:pic>
      <p:pic>
        <p:nvPicPr>
          <p:cNvPr id="63" name="Content Placeholder 7">
            <a:extLst>
              <a:ext uri="{FF2B5EF4-FFF2-40B4-BE49-F238E27FC236}">
                <a16:creationId xmlns:a16="http://schemas.microsoft.com/office/drawing/2014/main" id="{2302B2A1-657A-677A-F134-13610551E54B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6096000" y="2547864"/>
            <a:ext cx="4951413" cy="294495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B4838E0-25D6-CE47-992A-DC3714EE49D2}"/>
              </a:ext>
            </a:extLst>
          </p:cNvPr>
          <p:cNvSpPr/>
          <p:nvPr/>
        </p:nvSpPr>
        <p:spPr>
          <a:xfrm>
            <a:off x="743235" y="397916"/>
            <a:ext cx="10859256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Comparing soybeans biomass yield: </a:t>
            </a:r>
            <a:br>
              <a: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</a:br>
            <a:r>
              <a: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control vs treatment</a:t>
            </a:r>
          </a:p>
        </p:txBody>
      </p:sp>
    </p:spTree>
    <p:extLst>
      <p:ext uri="{BB962C8B-B14F-4D97-AF65-F5344CB8AC3E}">
        <p14:creationId xmlns:p14="http://schemas.microsoft.com/office/powerpoint/2010/main" val="15085882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plant, flower, vegetable&#10;&#10;Description automatically generated">
            <a:extLst>
              <a:ext uri="{FF2B5EF4-FFF2-40B4-BE49-F238E27FC236}">
                <a16:creationId xmlns:a16="http://schemas.microsoft.com/office/drawing/2014/main" id="{4E0B6C80-888A-2AEA-105B-40E5502DAA9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alphaModFix amt="50000"/>
          </a:blip>
          <a:srcRect t="3419" r="1" b="21525"/>
          <a:stretch/>
        </p:blipFill>
        <p:spPr>
          <a:xfrm>
            <a:off x="-4" y="10"/>
            <a:ext cx="6099048" cy="6857990"/>
          </a:xfrm>
          <a:prstGeom prst="rect">
            <a:avLst/>
          </a:prstGeom>
        </p:spPr>
      </p:pic>
      <p:pic>
        <p:nvPicPr>
          <p:cNvPr id="5" name="Picture 4" descr="A picture containing plant, flower, leaf, vegetable&#10;&#10;Description automatically generated">
            <a:extLst>
              <a:ext uri="{FF2B5EF4-FFF2-40B4-BE49-F238E27FC236}">
                <a16:creationId xmlns:a16="http://schemas.microsoft.com/office/drawing/2014/main" id="{80DD6A36-650C-B61A-7D7D-24DBCA7B6ED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alphaModFix amt="50000"/>
          </a:blip>
          <a:srcRect t="27243" r="1" b="20418"/>
          <a:stretch/>
        </p:blipFill>
        <p:spPr>
          <a:xfrm>
            <a:off x="6099051" y="-2"/>
            <a:ext cx="6092953" cy="6858000"/>
          </a:xfrm>
          <a:prstGeom prst="rect">
            <a:avLst/>
          </a:prstGeom>
        </p:spPr>
      </p:pic>
      <p:sp>
        <p:nvSpPr>
          <p:cNvPr id="51" name="Title 1">
            <a:extLst>
              <a:ext uri="{FF2B5EF4-FFF2-40B4-BE49-F238E27FC236}">
                <a16:creationId xmlns:a16="http://schemas.microsoft.com/office/drawing/2014/main" id="{AB782F14-3C7D-5546-3999-4C1051E68F09}"/>
              </a:ext>
            </a:extLst>
          </p:cNvPr>
          <p:cNvSpPr txBox="1">
            <a:spLocks/>
          </p:cNvSpPr>
          <p:nvPr/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3200" dirty="0"/>
          </a:p>
        </p:txBody>
      </p:sp>
      <p:pic>
        <p:nvPicPr>
          <p:cNvPr id="53" name="Content Placeholder 5">
            <a:extLst>
              <a:ext uri="{FF2B5EF4-FFF2-40B4-BE49-F238E27FC236}">
                <a16:creationId xmlns:a16="http://schemas.microsoft.com/office/drawing/2014/main" id="{540315C1-8933-16C9-8CE4-26C0314F47E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265032" y="2503144"/>
            <a:ext cx="4863351" cy="3034399"/>
          </a:xfrm>
          <a:prstGeom prst="rect">
            <a:avLst/>
          </a:prstGeom>
        </p:spPr>
      </p:pic>
      <p:pic>
        <p:nvPicPr>
          <p:cNvPr id="55" name="Content Placeholder 7">
            <a:extLst>
              <a:ext uri="{FF2B5EF4-FFF2-40B4-BE49-F238E27FC236}">
                <a16:creationId xmlns:a16="http://schemas.microsoft.com/office/drawing/2014/main" id="{CE6896D2-3BB4-9AEF-DD3B-2A4084AD9906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6092950" y="2503144"/>
            <a:ext cx="5098535" cy="303439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0A60175-1159-8846-9AFF-45FBE771198F}"/>
              </a:ext>
            </a:extLst>
          </p:cNvPr>
          <p:cNvSpPr/>
          <p:nvPr/>
        </p:nvSpPr>
        <p:spPr>
          <a:xfrm>
            <a:off x="1491912" y="374408"/>
            <a:ext cx="9360576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Comparing corn biomass yield: </a:t>
            </a:r>
            <a:br>
              <a: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</a:br>
            <a:r>
              <a: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control vs treatment</a:t>
            </a:r>
          </a:p>
        </p:txBody>
      </p:sp>
    </p:spTree>
    <p:extLst>
      <p:ext uri="{BB962C8B-B14F-4D97-AF65-F5344CB8AC3E}">
        <p14:creationId xmlns:p14="http://schemas.microsoft.com/office/powerpoint/2010/main" val="27518643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" name="Picture 2">
            <a:extLst>
              <a:ext uri="{FF2B5EF4-FFF2-40B4-BE49-F238E27FC236}">
                <a16:creationId xmlns:a16="http://schemas.microsoft.com/office/drawing/2014/main" id="{5ACD94DE-DE21-4A9D-8875-A1539BE21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12" name="Group 205">
            <a:extLst>
              <a:ext uri="{FF2B5EF4-FFF2-40B4-BE49-F238E27FC236}">
                <a16:creationId xmlns:a16="http://schemas.microsoft.com/office/drawing/2014/main" id="{A8F3053C-AA2D-43E7-9127-59111DE0E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207" name="Group 206">
              <a:extLst>
                <a:ext uri="{FF2B5EF4-FFF2-40B4-BE49-F238E27FC236}">
                  <a16:creationId xmlns:a16="http://schemas.microsoft.com/office/drawing/2014/main" id="{159025B1-E34F-4772-B2CC-DA9B705D40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9" name="Rectangle 5">
                <a:extLst>
                  <a:ext uri="{FF2B5EF4-FFF2-40B4-BE49-F238E27FC236}">
                    <a16:creationId xmlns:a16="http://schemas.microsoft.com/office/drawing/2014/main" id="{85E8FDD9-55D5-48E9-BD0F-41FA02C5AD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0" name="Freeform 6">
                <a:extLst>
                  <a:ext uri="{FF2B5EF4-FFF2-40B4-BE49-F238E27FC236}">
                    <a16:creationId xmlns:a16="http://schemas.microsoft.com/office/drawing/2014/main" id="{2C147D99-21B5-462F-B3D9-2D04FC67D8E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1" name="Freeform 7">
                <a:extLst>
                  <a:ext uri="{FF2B5EF4-FFF2-40B4-BE49-F238E27FC236}">
                    <a16:creationId xmlns:a16="http://schemas.microsoft.com/office/drawing/2014/main" id="{3A84E48A-5D81-47C8-9B35-7891B51623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2" name="Freeform 8">
                <a:extLst>
                  <a:ext uri="{FF2B5EF4-FFF2-40B4-BE49-F238E27FC236}">
                    <a16:creationId xmlns:a16="http://schemas.microsoft.com/office/drawing/2014/main" id="{A7C08433-35BE-4A5A-9C1F-B37DEB4827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3" name="Freeform 9">
                <a:extLst>
                  <a:ext uri="{FF2B5EF4-FFF2-40B4-BE49-F238E27FC236}">
                    <a16:creationId xmlns:a16="http://schemas.microsoft.com/office/drawing/2014/main" id="{D0B8201B-0CB0-4F9E-ACB0-DD75292348F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4" name="Freeform 10">
                <a:extLst>
                  <a:ext uri="{FF2B5EF4-FFF2-40B4-BE49-F238E27FC236}">
                    <a16:creationId xmlns:a16="http://schemas.microsoft.com/office/drawing/2014/main" id="{888D2777-7FAE-47C4-9E1A-3C4D015CFB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5" name="Freeform 11">
                <a:extLst>
                  <a:ext uri="{FF2B5EF4-FFF2-40B4-BE49-F238E27FC236}">
                    <a16:creationId xmlns:a16="http://schemas.microsoft.com/office/drawing/2014/main" id="{CE168F44-CB11-4900-AC9E-3EBEC80160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6" name="Freeform 12">
                <a:extLst>
                  <a:ext uri="{FF2B5EF4-FFF2-40B4-BE49-F238E27FC236}">
                    <a16:creationId xmlns:a16="http://schemas.microsoft.com/office/drawing/2014/main" id="{A0F39381-D3B3-4EBE-80AB-F3AA4D1889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7" name="Freeform 13">
                <a:extLst>
                  <a:ext uri="{FF2B5EF4-FFF2-40B4-BE49-F238E27FC236}">
                    <a16:creationId xmlns:a16="http://schemas.microsoft.com/office/drawing/2014/main" id="{F8B41A7C-3B6F-4BEF-B1FA-4869947AE7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8" name="Freeform 14">
                <a:extLst>
                  <a:ext uri="{FF2B5EF4-FFF2-40B4-BE49-F238E27FC236}">
                    <a16:creationId xmlns:a16="http://schemas.microsoft.com/office/drawing/2014/main" id="{9A08FB39-6EFB-4948-88F2-6EB113F105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9" name="Freeform 15">
                <a:extLst>
                  <a:ext uri="{FF2B5EF4-FFF2-40B4-BE49-F238E27FC236}">
                    <a16:creationId xmlns:a16="http://schemas.microsoft.com/office/drawing/2014/main" id="{32489CF5-34F9-4676-8FC8-EA47623A9F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0" name="Line 16">
                <a:extLst>
                  <a:ext uri="{FF2B5EF4-FFF2-40B4-BE49-F238E27FC236}">
                    <a16:creationId xmlns:a16="http://schemas.microsoft.com/office/drawing/2014/main" id="{6E6A81FE-6687-4E45-86EE-506158CFC0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231" name="Freeform 17">
                <a:extLst>
                  <a:ext uri="{FF2B5EF4-FFF2-40B4-BE49-F238E27FC236}">
                    <a16:creationId xmlns:a16="http://schemas.microsoft.com/office/drawing/2014/main" id="{085F56DC-138C-4970-A499-1F8C4FBADF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2" name="Freeform 18">
                <a:extLst>
                  <a:ext uri="{FF2B5EF4-FFF2-40B4-BE49-F238E27FC236}">
                    <a16:creationId xmlns:a16="http://schemas.microsoft.com/office/drawing/2014/main" id="{2241CFC6-2DD5-4908-95FF-C76F3F4327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3" name="Freeform 19">
                <a:extLst>
                  <a:ext uri="{FF2B5EF4-FFF2-40B4-BE49-F238E27FC236}">
                    <a16:creationId xmlns:a16="http://schemas.microsoft.com/office/drawing/2014/main" id="{EAE9ABAC-3BE1-44E6-A764-8B7884E839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4" name="Freeform 20">
                <a:extLst>
                  <a:ext uri="{FF2B5EF4-FFF2-40B4-BE49-F238E27FC236}">
                    <a16:creationId xmlns:a16="http://schemas.microsoft.com/office/drawing/2014/main" id="{39874D11-3018-499B-BD78-11BB954BDF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5" name="Rectangle 21">
                <a:extLst>
                  <a:ext uri="{FF2B5EF4-FFF2-40B4-BE49-F238E27FC236}">
                    <a16:creationId xmlns:a16="http://schemas.microsoft.com/office/drawing/2014/main" id="{9D4461D3-04C7-495D-BA09-8D5311E9DA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36" name="Freeform 22">
                <a:extLst>
                  <a:ext uri="{FF2B5EF4-FFF2-40B4-BE49-F238E27FC236}">
                    <a16:creationId xmlns:a16="http://schemas.microsoft.com/office/drawing/2014/main" id="{BF405972-B14C-45E8-9F0C-E2F11F1CF0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7" name="Freeform 23">
                <a:extLst>
                  <a:ext uri="{FF2B5EF4-FFF2-40B4-BE49-F238E27FC236}">
                    <a16:creationId xmlns:a16="http://schemas.microsoft.com/office/drawing/2014/main" id="{D7939026-A689-46F4-97AC-5F68665D7D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8" name="Freeform 24">
                <a:extLst>
                  <a:ext uri="{FF2B5EF4-FFF2-40B4-BE49-F238E27FC236}">
                    <a16:creationId xmlns:a16="http://schemas.microsoft.com/office/drawing/2014/main" id="{8AD9F31C-5CF7-45EE-907A-3074488127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9" name="Freeform 25">
                <a:extLst>
                  <a:ext uri="{FF2B5EF4-FFF2-40B4-BE49-F238E27FC236}">
                    <a16:creationId xmlns:a16="http://schemas.microsoft.com/office/drawing/2014/main" id="{93412351-62FA-4EF3-8FE2-4CDD8397B9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0" name="Freeform 26">
                <a:extLst>
                  <a:ext uri="{FF2B5EF4-FFF2-40B4-BE49-F238E27FC236}">
                    <a16:creationId xmlns:a16="http://schemas.microsoft.com/office/drawing/2014/main" id="{84A81491-A1EB-46E3-9E73-11B93428CD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1" name="Freeform 27">
                <a:extLst>
                  <a:ext uri="{FF2B5EF4-FFF2-40B4-BE49-F238E27FC236}">
                    <a16:creationId xmlns:a16="http://schemas.microsoft.com/office/drawing/2014/main" id="{E7727744-4F0E-4AA2-97BC-0C44AB354A3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2" name="Freeform 28">
                <a:extLst>
                  <a:ext uri="{FF2B5EF4-FFF2-40B4-BE49-F238E27FC236}">
                    <a16:creationId xmlns:a16="http://schemas.microsoft.com/office/drawing/2014/main" id="{4575AD90-731F-4996-AA04-86E5EC8CBE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3" name="Freeform 29">
                <a:extLst>
                  <a:ext uri="{FF2B5EF4-FFF2-40B4-BE49-F238E27FC236}">
                    <a16:creationId xmlns:a16="http://schemas.microsoft.com/office/drawing/2014/main" id="{231A78D3-96D9-4A22-BC29-8274B016C0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4" name="Freeform 30">
                <a:extLst>
                  <a:ext uri="{FF2B5EF4-FFF2-40B4-BE49-F238E27FC236}">
                    <a16:creationId xmlns:a16="http://schemas.microsoft.com/office/drawing/2014/main" id="{DFF31CA2-144E-493E-A135-83B83452AB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5" name="Freeform 31">
                <a:extLst>
                  <a:ext uri="{FF2B5EF4-FFF2-40B4-BE49-F238E27FC236}">
                    <a16:creationId xmlns:a16="http://schemas.microsoft.com/office/drawing/2014/main" id="{C1ED7F8F-8F7D-4634-8EF1-3DC871518A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208" name="Group 207">
              <a:extLst>
                <a:ext uri="{FF2B5EF4-FFF2-40B4-BE49-F238E27FC236}">
                  <a16:creationId xmlns:a16="http://schemas.microsoft.com/office/drawing/2014/main" id="{C51DBAB3-1986-470D-B778-24F7953C79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09" name="Freeform 32">
                <a:extLst>
                  <a:ext uri="{FF2B5EF4-FFF2-40B4-BE49-F238E27FC236}">
                    <a16:creationId xmlns:a16="http://schemas.microsoft.com/office/drawing/2014/main" id="{921E27E2-FB87-421E-898F-0AD31CBC49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0" name="Freeform 33">
                <a:extLst>
                  <a:ext uri="{FF2B5EF4-FFF2-40B4-BE49-F238E27FC236}">
                    <a16:creationId xmlns:a16="http://schemas.microsoft.com/office/drawing/2014/main" id="{C9479707-E515-4B3C-9493-72190DDB2E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1" name="Freeform 34">
                <a:extLst>
                  <a:ext uri="{FF2B5EF4-FFF2-40B4-BE49-F238E27FC236}">
                    <a16:creationId xmlns:a16="http://schemas.microsoft.com/office/drawing/2014/main" id="{9FF90DFA-7702-4558-8B3D-756D81D85A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2" name="Freeform 35">
                <a:extLst>
                  <a:ext uri="{FF2B5EF4-FFF2-40B4-BE49-F238E27FC236}">
                    <a16:creationId xmlns:a16="http://schemas.microsoft.com/office/drawing/2014/main" id="{558A4777-3BE1-4000-9CB4-73048552F58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3" name="Freeform 36">
                <a:extLst>
                  <a:ext uri="{FF2B5EF4-FFF2-40B4-BE49-F238E27FC236}">
                    <a16:creationId xmlns:a16="http://schemas.microsoft.com/office/drawing/2014/main" id="{2A041A71-3C90-472C-AC37-21EFE0786D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4" name="Freeform 37">
                <a:extLst>
                  <a:ext uri="{FF2B5EF4-FFF2-40B4-BE49-F238E27FC236}">
                    <a16:creationId xmlns:a16="http://schemas.microsoft.com/office/drawing/2014/main" id="{8FC1DCF1-A0C3-4803-9B5B-29A6C245A4E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5" name="Freeform 38">
                <a:extLst>
                  <a:ext uri="{FF2B5EF4-FFF2-40B4-BE49-F238E27FC236}">
                    <a16:creationId xmlns:a16="http://schemas.microsoft.com/office/drawing/2014/main" id="{71612D3E-4DBC-49B9-86B5-FCD82B1B1E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6" name="Freeform 39">
                <a:extLst>
                  <a:ext uri="{FF2B5EF4-FFF2-40B4-BE49-F238E27FC236}">
                    <a16:creationId xmlns:a16="http://schemas.microsoft.com/office/drawing/2014/main" id="{CB1CF104-08B0-46F6-ABBF-649AC5A702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7" name="Freeform 40">
                <a:extLst>
                  <a:ext uri="{FF2B5EF4-FFF2-40B4-BE49-F238E27FC236}">
                    <a16:creationId xmlns:a16="http://schemas.microsoft.com/office/drawing/2014/main" id="{FCE7D9F8-F405-4677-A45F-EDBB7F16856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8" name="Rectangle 41">
                <a:extLst>
                  <a:ext uri="{FF2B5EF4-FFF2-40B4-BE49-F238E27FC236}">
                    <a16:creationId xmlns:a16="http://schemas.microsoft.com/office/drawing/2014/main" id="{7347872F-3F7B-4ADF-BC95-429727E82D1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grpSp>
        <p:nvGrpSpPr>
          <p:cNvPr id="313" name="Group 246">
            <a:extLst>
              <a:ext uri="{FF2B5EF4-FFF2-40B4-BE49-F238E27FC236}">
                <a16:creationId xmlns:a16="http://schemas.microsoft.com/office/drawing/2014/main" id="{2C113195-43EA-4B6A-B281-C0458D9263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314" name="Rectangle 247">
              <a:extLst>
                <a:ext uri="{FF2B5EF4-FFF2-40B4-BE49-F238E27FC236}">
                  <a16:creationId xmlns:a16="http://schemas.microsoft.com/office/drawing/2014/main" id="{27DEAF6E-67FE-4877-B38B-0F2BF78576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49" name="Picture 2">
              <a:extLst>
                <a:ext uri="{FF2B5EF4-FFF2-40B4-BE49-F238E27FC236}">
                  <a16:creationId xmlns:a16="http://schemas.microsoft.com/office/drawing/2014/main" id="{F60C980E-E723-46CF-9296-C7BBA4DB83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15" name="Group 250">
            <a:extLst>
              <a:ext uri="{FF2B5EF4-FFF2-40B4-BE49-F238E27FC236}">
                <a16:creationId xmlns:a16="http://schemas.microsoft.com/office/drawing/2014/main" id="{98D36904-1712-4C81-B063-66E1D4777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40302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252" name="Rectangle 5">
              <a:extLst>
                <a:ext uri="{FF2B5EF4-FFF2-40B4-BE49-F238E27FC236}">
                  <a16:creationId xmlns:a16="http://schemas.microsoft.com/office/drawing/2014/main" id="{BEA28722-E2AF-4D8D-9E59-65B94630A3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53" name="Freeform 6">
              <a:extLst>
                <a:ext uri="{FF2B5EF4-FFF2-40B4-BE49-F238E27FC236}">
                  <a16:creationId xmlns:a16="http://schemas.microsoft.com/office/drawing/2014/main" id="{A279E077-7DAF-4B93-BE2C-98F6B13A11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4" name="Freeform 7">
              <a:extLst>
                <a:ext uri="{FF2B5EF4-FFF2-40B4-BE49-F238E27FC236}">
                  <a16:creationId xmlns:a16="http://schemas.microsoft.com/office/drawing/2014/main" id="{E78603D6-020D-4269-95E5-2E17499DA5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5" name="Rectangle 8">
              <a:extLst>
                <a:ext uri="{FF2B5EF4-FFF2-40B4-BE49-F238E27FC236}">
                  <a16:creationId xmlns:a16="http://schemas.microsoft.com/office/drawing/2014/main" id="{CE9500AA-AB8C-4023-967A-11555F0F48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56" name="Freeform 9">
              <a:extLst>
                <a:ext uri="{FF2B5EF4-FFF2-40B4-BE49-F238E27FC236}">
                  <a16:creationId xmlns:a16="http://schemas.microsoft.com/office/drawing/2014/main" id="{1B716630-BD94-436E-9E9C-5D534092DF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7" name="Freeform 10">
              <a:extLst>
                <a:ext uri="{FF2B5EF4-FFF2-40B4-BE49-F238E27FC236}">
                  <a16:creationId xmlns:a16="http://schemas.microsoft.com/office/drawing/2014/main" id="{4CE6FCD2-8177-4A45-88ED-A2B986102D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8" name="Freeform 11">
              <a:extLst>
                <a:ext uri="{FF2B5EF4-FFF2-40B4-BE49-F238E27FC236}">
                  <a16:creationId xmlns:a16="http://schemas.microsoft.com/office/drawing/2014/main" id="{E32BEED2-100A-48B2-B552-07B54EEC48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9" name="Freeform 12">
              <a:extLst>
                <a:ext uri="{FF2B5EF4-FFF2-40B4-BE49-F238E27FC236}">
                  <a16:creationId xmlns:a16="http://schemas.microsoft.com/office/drawing/2014/main" id="{839DB29D-A8C6-484A-A747-14733D5B3C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0" name="Freeform 13">
              <a:extLst>
                <a:ext uri="{FF2B5EF4-FFF2-40B4-BE49-F238E27FC236}">
                  <a16:creationId xmlns:a16="http://schemas.microsoft.com/office/drawing/2014/main" id="{B1A468B2-ABD1-447D-89DC-7A9CFBBCBA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1" name="Freeform 14">
              <a:extLst>
                <a:ext uri="{FF2B5EF4-FFF2-40B4-BE49-F238E27FC236}">
                  <a16:creationId xmlns:a16="http://schemas.microsoft.com/office/drawing/2014/main" id="{219C1A45-C8B0-48AE-B5A9-A1B40B43BB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2" name="Freeform 15">
              <a:extLst>
                <a:ext uri="{FF2B5EF4-FFF2-40B4-BE49-F238E27FC236}">
                  <a16:creationId xmlns:a16="http://schemas.microsoft.com/office/drawing/2014/main" id="{F2910D68-E982-47F7-A53C-ABA0CB34F7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3" name="Freeform 16">
              <a:extLst>
                <a:ext uri="{FF2B5EF4-FFF2-40B4-BE49-F238E27FC236}">
                  <a16:creationId xmlns:a16="http://schemas.microsoft.com/office/drawing/2014/main" id="{C4B84BAD-BCB3-4BF2-8A3C-3391BF4AB6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4" name="Freeform 17">
              <a:extLst>
                <a:ext uri="{FF2B5EF4-FFF2-40B4-BE49-F238E27FC236}">
                  <a16:creationId xmlns:a16="http://schemas.microsoft.com/office/drawing/2014/main" id="{522D8CE7-E27B-4BAE-962D-AAC0D66E48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5" name="Freeform 18">
              <a:extLst>
                <a:ext uri="{FF2B5EF4-FFF2-40B4-BE49-F238E27FC236}">
                  <a16:creationId xmlns:a16="http://schemas.microsoft.com/office/drawing/2014/main" id="{1042B4B5-2D6F-405A-A112-D5F96027E9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6" name="Freeform 19">
              <a:extLst>
                <a:ext uri="{FF2B5EF4-FFF2-40B4-BE49-F238E27FC236}">
                  <a16:creationId xmlns:a16="http://schemas.microsoft.com/office/drawing/2014/main" id="{199F606E-DC72-4CAF-AFF2-58FA0121E6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7" name="Freeform 20">
              <a:extLst>
                <a:ext uri="{FF2B5EF4-FFF2-40B4-BE49-F238E27FC236}">
                  <a16:creationId xmlns:a16="http://schemas.microsoft.com/office/drawing/2014/main" id="{C949CB30-1690-4B14-954A-4FA9637CEF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8" name="Freeform 21">
              <a:extLst>
                <a:ext uri="{FF2B5EF4-FFF2-40B4-BE49-F238E27FC236}">
                  <a16:creationId xmlns:a16="http://schemas.microsoft.com/office/drawing/2014/main" id="{84EE3B4E-AE37-4F27-B6AC-FF20B9BE33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9" name="Freeform 22">
              <a:extLst>
                <a:ext uri="{FF2B5EF4-FFF2-40B4-BE49-F238E27FC236}">
                  <a16:creationId xmlns:a16="http://schemas.microsoft.com/office/drawing/2014/main" id="{798942D8-2074-4A7F-AD65-7564D8C3B7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0" name="Freeform 23">
              <a:extLst>
                <a:ext uri="{FF2B5EF4-FFF2-40B4-BE49-F238E27FC236}">
                  <a16:creationId xmlns:a16="http://schemas.microsoft.com/office/drawing/2014/main" id="{D4324684-C1DE-4AF8-B17D-917AD23FE6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1" name="Freeform 24">
              <a:extLst>
                <a:ext uri="{FF2B5EF4-FFF2-40B4-BE49-F238E27FC236}">
                  <a16:creationId xmlns:a16="http://schemas.microsoft.com/office/drawing/2014/main" id="{A4C18B6C-86CE-40F9-919C-9490AD3E3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2" name="Freeform 25">
              <a:extLst>
                <a:ext uri="{FF2B5EF4-FFF2-40B4-BE49-F238E27FC236}">
                  <a16:creationId xmlns:a16="http://schemas.microsoft.com/office/drawing/2014/main" id="{72DB2464-DEE2-4EB2-9FB2-46768EE680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3" name="Freeform 26">
              <a:extLst>
                <a:ext uri="{FF2B5EF4-FFF2-40B4-BE49-F238E27FC236}">
                  <a16:creationId xmlns:a16="http://schemas.microsoft.com/office/drawing/2014/main" id="{56E24DAD-4831-4565-ACE0-E7FDBC6542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4" name="Freeform 27">
              <a:extLst>
                <a:ext uri="{FF2B5EF4-FFF2-40B4-BE49-F238E27FC236}">
                  <a16:creationId xmlns:a16="http://schemas.microsoft.com/office/drawing/2014/main" id="{ADB70D91-E74C-433F-9BCD-587B935611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5" name="Freeform 28">
              <a:extLst>
                <a:ext uri="{FF2B5EF4-FFF2-40B4-BE49-F238E27FC236}">
                  <a16:creationId xmlns:a16="http://schemas.microsoft.com/office/drawing/2014/main" id="{E982042F-EEF5-49A7-87B3-43F9296995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6" name="Freeform 29">
              <a:extLst>
                <a:ext uri="{FF2B5EF4-FFF2-40B4-BE49-F238E27FC236}">
                  <a16:creationId xmlns:a16="http://schemas.microsoft.com/office/drawing/2014/main" id="{54806968-8087-4915-B489-2BE793DD2A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7" name="Freeform 30">
              <a:extLst>
                <a:ext uri="{FF2B5EF4-FFF2-40B4-BE49-F238E27FC236}">
                  <a16:creationId xmlns:a16="http://schemas.microsoft.com/office/drawing/2014/main" id="{A937487D-58AA-4E9D-966F-85938FA868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8" name="Freeform 31">
              <a:extLst>
                <a:ext uri="{FF2B5EF4-FFF2-40B4-BE49-F238E27FC236}">
                  <a16:creationId xmlns:a16="http://schemas.microsoft.com/office/drawing/2014/main" id="{FDA6755A-0790-476D-86D7-F95215FADD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9" name="Freeform 32">
              <a:extLst>
                <a:ext uri="{FF2B5EF4-FFF2-40B4-BE49-F238E27FC236}">
                  <a16:creationId xmlns:a16="http://schemas.microsoft.com/office/drawing/2014/main" id="{A951E2B3-F005-4EDC-B890-F93D63F120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0" name="Rectangle 33">
              <a:extLst>
                <a:ext uri="{FF2B5EF4-FFF2-40B4-BE49-F238E27FC236}">
                  <a16:creationId xmlns:a16="http://schemas.microsoft.com/office/drawing/2014/main" id="{466F4EF3-7ED2-4EC7-8F76-4AD87CD1E5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1" name="Freeform 34">
              <a:extLst>
                <a:ext uri="{FF2B5EF4-FFF2-40B4-BE49-F238E27FC236}">
                  <a16:creationId xmlns:a16="http://schemas.microsoft.com/office/drawing/2014/main" id="{521BF1A3-D416-49F9-A1D2-4C7B3218B5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2" name="Freeform 35">
              <a:extLst>
                <a:ext uri="{FF2B5EF4-FFF2-40B4-BE49-F238E27FC236}">
                  <a16:creationId xmlns:a16="http://schemas.microsoft.com/office/drawing/2014/main" id="{F6C16CF8-3F09-4C17-94A6-42BCABB669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3" name="Freeform 36">
              <a:extLst>
                <a:ext uri="{FF2B5EF4-FFF2-40B4-BE49-F238E27FC236}">
                  <a16:creationId xmlns:a16="http://schemas.microsoft.com/office/drawing/2014/main" id="{B667C1A8-CDB1-4FD0-A3F6-0E035C7CAA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4" name="Freeform 37">
              <a:extLst>
                <a:ext uri="{FF2B5EF4-FFF2-40B4-BE49-F238E27FC236}">
                  <a16:creationId xmlns:a16="http://schemas.microsoft.com/office/drawing/2014/main" id="{0B2B73AB-248E-49DB-8ED2-3FCB0A0D89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5" name="Freeform 38">
              <a:extLst>
                <a:ext uri="{FF2B5EF4-FFF2-40B4-BE49-F238E27FC236}">
                  <a16:creationId xmlns:a16="http://schemas.microsoft.com/office/drawing/2014/main" id="{8411F083-5CD4-4569-BA08-059B5CA9A8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6" name="Freeform 39">
              <a:extLst>
                <a:ext uri="{FF2B5EF4-FFF2-40B4-BE49-F238E27FC236}">
                  <a16:creationId xmlns:a16="http://schemas.microsoft.com/office/drawing/2014/main" id="{AF78C2C2-8584-4B3B-9AF8-E7FF368FA7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7" name="Freeform 40">
              <a:extLst>
                <a:ext uri="{FF2B5EF4-FFF2-40B4-BE49-F238E27FC236}">
                  <a16:creationId xmlns:a16="http://schemas.microsoft.com/office/drawing/2014/main" id="{40934674-5C07-4146-B556-4A271D9968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8" name="Freeform 41">
              <a:extLst>
                <a:ext uri="{FF2B5EF4-FFF2-40B4-BE49-F238E27FC236}">
                  <a16:creationId xmlns:a16="http://schemas.microsoft.com/office/drawing/2014/main" id="{D970276A-A310-41DB-B917-D7D3465667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9" name="Freeform 42">
              <a:extLst>
                <a:ext uri="{FF2B5EF4-FFF2-40B4-BE49-F238E27FC236}">
                  <a16:creationId xmlns:a16="http://schemas.microsoft.com/office/drawing/2014/main" id="{EEEC747F-78C5-4212-8ACE-BB4B7D2480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0" name="Freeform 43">
              <a:extLst>
                <a:ext uri="{FF2B5EF4-FFF2-40B4-BE49-F238E27FC236}">
                  <a16:creationId xmlns:a16="http://schemas.microsoft.com/office/drawing/2014/main" id="{821AE83F-022D-41AF-A219-992ACE1E00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1" name="Freeform 44">
              <a:extLst>
                <a:ext uri="{FF2B5EF4-FFF2-40B4-BE49-F238E27FC236}">
                  <a16:creationId xmlns:a16="http://schemas.microsoft.com/office/drawing/2014/main" id="{EF049934-C636-4279-91F0-ED3121923E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2" name="Rectangle 45">
              <a:extLst>
                <a:ext uri="{FF2B5EF4-FFF2-40B4-BE49-F238E27FC236}">
                  <a16:creationId xmlns:a16="http://schemas.microsoft.com/office/drawing/2014/main" id="{8588DF1D-2DD2-499F-9384-29C92277FA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93" name="Freeform 46">
              <a:extLst>
                <a:ext uri="{FF2B5EF4-FFF2-40B4-BE49-F238E27FC236}">
                  <a16:creationId xmlns:a16="http://schemas.microsoft.com/office/drawing/2014/main" id="{DF555F2B-5E3D-438F-89A8-EABA91A72D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4" name="Freeform 47">
              <a:extLst>
                <a:ext uri="{FF2B5EF4-FFF2-40B4-BE49-F238E27FC236}">
                  <a16:creationId xmlns:a16="http://schemas.microsoft.com/office/drawing/2014/main" id="{006B22A5-B971-42EE-9141-E65B4EF26B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5" name="Freeform 48">
              <a:extLst>
                <a:ext uri="{FF2B5EF4-FFF2-40B4-BE49-F238E27FC236}">
                  <a16:creationId xmlns:a16="http://schemas.microsoft.com/office/drawing/2014/main" id="{3AA529FD-59E0-4B70-94C1-D0541A632D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6" name="Freeform 49">
              <a:extLst>
                <a:ext uri="{FF2B5EF4-FFF2-40B4-BE49-F238E27FC236}">
                  <a16:creationId xmlns:a16="http://schemas.microsoft.com/office/drawing/2014/main" id="{ABAFA9C1-3649-4F7F-81D0-69DF79195A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7" name="Freeform 50">
              <a:extLst>
                <a:ext uri="{FF2B5EF4-FFF2-40B4-BE49-F238E27FC236}">
                  <a16:creationId xmlns:a16="http://schemas.microsoft.com/office/drawing/2014/main" id="{D3CCFACE-F8B9-45E4-8F31-797E1C677E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8" name="Freeform 51">
              <a:extLst>
                <a:ext uri="{FF2B5EF4-FFF2-40B4-BE49-F238E27FC236}">
                  <a16:creationId xmlns:a16="http://schemas.microsoft.com/office/drawing/2014/main" id="{D9F7B9DB-1C45-4CD5-A025-F49F84F12D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9" name="Freeform 52">
              <a:extLst>
                <a:ext uri="{FF2B5EF4-FFF2-40B4-BE49-F238E27FC236}">
                  <a16:creationId xmlns:a16="http://schemas.microsoft.com/office/drawing/2014/main" id="{3E76F16C-AE46-486F-B365-837F8E2AD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0" name="Freeform 53">
              <a:extLst>
                <a:ext uri="{FF2B5EF4-FFF2-40B4-BE49-F238E27FC236}">
                  <a16:creationId xmlns:a16="http://schemas.microsoft.com/office/drawing/2014/main" id="{1B26D62F-5620-4D58-B99D-D4149B7D2D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1" name="Freeform 54">
              <a:extLst>
                <a:ext uri="{FF2B5EF4-FFF2-40B4-BE49-F238E27FC236}">
                  <a16:creationId xmlns:a16="http://schemas.microsoft.com/office/drawing/2014/main" id="{D7E1F06E-43A3-4960-A8A9-5B5FF2D1E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2" name="Freeform 55">
              <a:extLst>
                <a:ext uri="{FF2B5EF4-FFF2-40B4-BE49-F238E27FC236}">
                  <a16:creationId xmlns:a16="http://schemas.microsoft.com/office/drawing/2014/main" id="{67976099-4433-463C-A8CB-2B2E9522B2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3" name="Freeform 56">
              <a:extLst>
                <a:ext uri="{FF2B5EF4-FFF2-40B4-BE49-F238E27FC236}">
                  <a16:creationId xmlns:a16="http://schemas.microsoft.com/office/drawing/2014/main" id="{48D4F79B-7C11-4960-8519-A1987A346D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4" name="Freeform 57">
              <a:extLst>
                <a:ext uri="{FF2B5EF4-FFF2-40B4-BE49-F238E27FC236}">
                  <a16:creationId xmlns:a16="http://schemas.microsoft.com/office/drawing/2014/main" id="{701CA4FF-5ECD-40A8-8795-F72A2EF6F8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5" name="Freeform 58">
              <a:extLst>
                <a:ext uri="{FF2B5EF4-FFF2-40B4-BE49-F238E27FC236}">
                  <a16:creationId xmlns:a16="http://schemas.microsoft.com/office/drawing/2014/main" id="{7593ABCC-9855-4EB5-9344-0FA5E1F20F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6F2ADDEB-F573-1876-A01F-FDDF33055CF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7013" b="7013"/>
          <a:stretch/>
        </p:blipFill>
        <p:spPr>
          <a:xfrm>
            <a:off x="-14926" y="3636962"/>
            <a:ext cx="6101597" cy="3360025"/>
          </a:xfrm>
          <a:custGeom>
            <a:avLst/>
            <a:gdLst/>
            <a:ahLst/>
            <a:cxnLst/>
            <a:rect l="l" t="t" r="r" b="b"/>
            <a:pathLst>
              <a:path w="6101597" h="3430587">
                <a:moveTo>
                  <a:pt x="0" y="0"/>
                </a:moveTo>
                <a:lnTo>
                  <a:pt x="6101597" y="0"/>
                </a:lnTo>
                <a:lnTo>
                  <a:pt x="6101597" y="3430587"/>
                </a:lnTo>
                <a:lnTo>
                  <a:pt x="0" y="3430587"/>
                </a:lnTo>
                <a:close/>
              </a:path>
            </a:pathLst>
          </a:cu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6395FA6-EB0C-4145-972A-68DF3121D968}"/>
              </a:ext>
            </a:extLst>
          </p:cNvPr>
          <p:cNvSpPr txBox="1"/>
          <p:nvPr/>
        </p:nvSpPr>
        <p:spPr>
          <a:xfrm>
            <a:off x="6945352" y="2249487"/>
            <a:ext cx="4413737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dirty="0"/>
              <a:t>The different tilling methods and their yield production.</a:t>
            </a:r>
            <a:r>
              <a:rPr lang="en-US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</a:t>
            </a:r>
            <a:endParaRPr lang="en-US" dirty="0"/>
          </a:p>
        </p:txBody>
      </p:sp>
      <p:cxnSp>
        <p:nvCxnSpPr>
          <p:cNvPr id="316" name="Straight Connector 306">
            <a:extLst>
              <a:ext uri="{FF2B5EF4-FFF2-40B4-BE49-F238E27FC236}">
                <a16:creationId xmlns:a16="http://schemas.microsoft.com/office/drawing/2014/main" id="{2B1ACDB1-A7EB-4159-B316-A230683B71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3354" y="-464"/>
            <a:ext cx="2646" cy="6858465"/>
          </a:xfrm>
          <a:prstGeom prst="line">
            <a:avLst/>
          </a:prstGeom>
          <a:solidFill>
            <a:schemeClr val="tx2">
              <a:alpha val="60000"/>
            </a:schemeClr>
          </a:solidFill>
          <a:ln w="19050">
            <a:solidFill>
              <a:schemeClr val="tx2">
                <a:alpha val="60000"/>
              </a:schemeClr>
            </a:solidFill>
          </a:ln>
          <a:effectLst>
            <a:outerShdw blurRad="50800" dist="38100" dir="2700000" algn="tl" rotWithShape="0">
              <a:srgbClr val="000000">
                <a:alpha val="58000"/>
              </a:srgbClr>
            </a:outerShdw>
          </a:effectLst>
        </p:spPr>
      </p:cxnSp>
      <p:cxnSp>
        <p:nvCxnSpPr>
          <p:cNvPr id="317" name="Straight Connector 308">
            <a:extLst>
              <a:ext uri="{FF2B5EF4-FFF2-40B4-BE49-F238E27FC236}">
                <a16:creationId xmlns:a16="http://schemas.microsoft.com/office/drawing/2014/main" id="{AA825E81-DC4F-4A95-86BA-8FD9D63881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5597" y="3427414"/>
            <a:ext cx="6101597" cy="0"/>
          </a:xfrm>
          <a:prstGeom prst="line">
            <a:avLst/>
          </a:prstGeom>
          <a:solidFill>
            <a:schemeClr val="tx2">
              <a:alpha val="60000"/>
            </a:schemeClr>
          </a:solidFill>
          <a:ln w="19050">
            <a:solidFill>
              <a:schemeClr val="tx2">
                <a:alpha val="60000"/>
              </a:schemeClr>
            </a:solidFill>
          </a:ln>
          <a:effectLst>
            <a:outerShdw blurRad="50800" dist="38100" dir="2700000" algn="tl" rotWithShape="0">
              <a:srgbClr val="000000">
                <a:alpha val="58000"/>
              </a:srgbClr>
            </a:outerShdw>
          </a:effectLst>
        </p:spPr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0693AEB-1976-F4C2-30CF-D3B02A3F3802}"/>
              </a:ext>
            </a:extLst>
          </p:cNvPr>
          <p:cNvSpPr txBox="1"/>
          <p:nvPr/>
        </p:nvSpPr>
        <p:spPr>
          <a:xfrm>
            <a:off x="844620" y="2249487"/>
            <a:ext cx="2862444" cy="39573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endParaRPr lang="en-US" sz="1400" dirty="0">
              <a:solidFill>
                <a:srgbClr val="FFFFFF"/>
              </a:solidFill>
            </a:endParaRP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3A0F90E6-A3D6-F6F9-2BE6-3523B8AD6F3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2340" b="7757"/>
          <a:stretch/>
        </p:blipFill>
        <p:spPr>
          <a:xfrm>
            <a:off x="-12052" y="14287"/>
            <a:ext cx="6101597" cy="3632754"/>
          </a:xfrm>
          <a:custGeom>
            <a:avLst/>
            <a:gdLst/>
            <a:ahLst/>
            <a:cxnLst/>
            <a:rect l="l" t="t" r="r" b="b"/>
            <a:pathLst>
              <a:path w="6101597" h="3427413">
                <a:moveTo>
                  <a:pt x="0" y="0"/>
                </a:moveTo>
                <a:lnTo>
                  <a:pt x="6101597" y="0"/>
                </a:lnTo>
                <a:lnTo>
                  <a:pt x="6101597" y="3427413"/>
                </a:lnTo>
                <a:lnTo>
                  <a:pt x="0" y="3427413"/>
                </a:lnTo>
                <a:close/>
              </a:path>
            </a:pathLst>
          </a:cu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87087B81-63AC-39C6-CE6F-19C39BE24576}"/>
              </a:ext>
            </a:extLst>
          </p:cNvPr>
          <p:cNvSpPr txBox="1"/>
          <p:nvPr/>
        </p:nvSpPr>
        <p:spPr>
          <a:xfrm>
            <a:off x="-48188" y="3060946"/>
            <a:ext cx="12727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CORN</a:t>
            </a:r>
            <a:endParaRPr lang="en-US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7AC617E-1F1D-E57E-F803-A9541130FB3C}"/>
              </a:ext>
            </a:extLst>
          </p:cNvPr>
          <p:cNvSpPr txBox="1"/>
          <p:nvPr/>
        </p:nvSpPr>
        <p:spPr>
          <a:xfrm>
            <a:off x="13579" y="6642279"/>
            <a:ext cx="11975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SOYBEAN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5627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>
            <a:extLst>
              <a:ext uri="{FF2B5EF4-FFF2-40B4-BE49-F238E27FC236}">
                <a16:creationId xmlns:a16="http://schemas.microsoft.com/office/drawing/2014/main" id="{5FF7B57D-FF7B-48B3-9F60-9BCEEECF9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EB95AFDF-FA7D-4311-9C65-6D507D92F4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9A5CCD98-20C1-4404-B788-FDA92F8A44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4" name="Rectangle 5">
                <a:extLst>
                  <a:ext uri="{FF2B5EF4-FFF2-40B4-BE49-F238E27FC236}">
                    <a16:creationId xmlns:a16="http://schemas.microsoft.com/office/drawing/2014/main" id="{C1424C76-B5C3-468E-86FA-8D9B269053D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6">
                <a:extLst>
                  <a:ext uri="{FF2B5EF4-FFF2-40B4-BE49-F238E27FC236}">
                    <a16:creationId xmlns:a16="http://schemas.microsoft.com/office/drawing/2014/main" id="{B3922267-72C9-403B-A6DE-7D0A43D554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7">
                <a:extLst>
                  <a:ext uri="{FF2B5EF4-FFF2-40B4-BE49-F238E27FC236}">
                    <a16:creationId xmlns:a16="http://schemas.microsoft.com/office/drawing/2014/main" id="{7276DB68-2E8D-4723-852B-7476DD38FE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8">
                <a:extLst>
                  <a:ext uri="{FF2B5EF4-FFF2-40B4-BE49-F238E27FC236}">
                    <a16:creationId xmlns:a16="http://schemas.microsoft.com/office/drawing/2014/main" id="{0A155711-4993-4D1E-89EA-A397C164F0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9">
                <a:extLst>
                  <a:ext uri="{FF2B5EF4-FFF2-40B4-BE49-F238E27FC236}">
                    <a16:creationId xmlns:a16="http://schemas.microsoft.com/office/drawing/2014/main" id="{2AB42136-2551-4CAA-857F-65FA3247B4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0">
                <a:extLst>
                  <a:ext uri="{FF2B5EF4-FFF2-40B4-BE49-F238E27FC236}">
                    <a16:creationId xmlns:a16="http://schemas.microsoft.com/office/drawing/2014/main" id="{7C2ADEA1-EA3E-4C0E-A28E-460092F7FF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1">
                <a:extLst>
                  <a:ext uri="{FF2B5EF4-FFF2-40B4-BE49-F238E27FC236}">
                    <a16:creationId xmlns:a16="http://schemas.microsoft.com/office/drawing/2014/main" id="{B04584B3-081C-4286-A840-AB5B16B10A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2">
                <a:extLst>
                  <a:ext uri="{FF2B5EF4-FFF2-40B4-BE49-F238E27FC236}">
                    <a16:creationId xmlns:a16="http://schemas.microsoft.com/office/drawing/2014/main" id="{3AB388FD-C246-4936-A041-E0413A13298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13">
                <a:extLst>
                  <a:ext uri="{FF2B5EF4-FFF2-40B4-BE49-F238E27FC236}">
                    <a16:creationId xmlns:a16="http://schemas.microsoft.com/office/drawing/2014/main" id="{57692343-2D12-4F57-836C-945D407B68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14">
                <a:extLst>
                  <a:ext uri="{FF2B5EF4-FFF2-40B4-BE49-F238E27FC236}">
                    <a16:creationId xmlns:a16="http://schemas.microsoft.com/office/drawing/2014/main" id="{062EE710-0210-4840-8698-E0DF1C6170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5">
                <a:extLst>
                  <a:ext uri="{FF2B5EF4-FFF2-40B4-BE49-F238E27FC236}">
                    <a16:creationId xmlns:a16="http://schemas.microsoft.com/office/drawing/2014/main" id="{161892F4-6071-40CD-8E18-CDEE0C91B58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Line 16">
                <a:extLst>
                  <a:ext uri="{FF2B5EF4-FFF2-40B4-BE49-F238E27FC236}">
                    <a16:creationId xmlns:a16="http://schemas.microsoft.com/office/drawing/2014/main" id="{3E6BBE44-8D88-407D-B1C6-10C89DD617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6" name="Freeform 17">
                <a:extLst>
                  <a:ext uri="{FF2B5EF4-FFF2-40B4-BE49-F238E27FC236}">
                    <a16:creationId xmlns:a16="http://schemas.microsoft.com/office/drawing/2014/main" id="{1E90AE6E-328E-4730-825C-B5130F5CFC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Freeform 18">
                <a:extLst>
                  <a:ext uri="{FF2B5EF4-FFF2-40B4-BE49-F238E27FC236}">
                    <a16:creationId xmlns:a16="http://schemas.microsoft.com/office/drawing/2014/main" id="{24EC969F-6E4A-4163-ABDA-4674429A3D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19">
                <a:extLst>
                  <a:ext uri="{FF2B5EF4-FFF2-40B4-BE49-F238E27FC236}">
                    <a16:creationId xmlns:a16="http://schemas.microsoft.com/office/drawing/2014/main" id="{1B735C94-B049-42C6-9DEF-5DB70D58CE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0">
                <a:extLst>
                  <a:ext uri="{FF2B5EF4-FFF2-40B4-BE49-F238E27FC236}">
                    <a16:creationId xmlns:a16="http://schemas.microsoft.com/office/drawing/2014/main" id="{051C02E6-1954-478B-AEAE-BF8F36BE94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Rectangle 21">
                <a:extLst>
                  <a:ext uri="{FF2B5EF4-FFF2-40B4-BE49-F238E27FC236}">
                    <a16:creationId xmlns:a16="http://schemas.microsoft.com/office/drawing/2014/main" id="{6710B1C0-310A-48D0-B824-459D9AFC2F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2">
                <a:extLst>
                  <a:ext uri="{FF2B5EF4-FFF2-40B4-BE49-F238E27FC236}">
                    <a16:creationId xmlns:a16="http://schemas.microsoft.com/office/drawing/2014/main" id="{1204A606-D9A6-4DC6-9F0E-D516EA1EB9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3">
                <a:extLst>
                  <a:ext uri="{FF2B5EF4-FFF2-40B4-BE49-F238E27FC236}">
                    <a16:creationId xmlns:a16="http://schemas.microsoft.com/office/drawing/2014/main" id="{EE569555-0243-4979-A537-C9B4AFD5F25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4">
                <a:extLst>
                  <a:ext uri="{FF2B5EF4-FFF2-40B4-BE49-F238E27FC236}">
                    <a16:creationId xmlns:a16="http://schemas.microsoft.com/office/drawing/2014/main" id="{D52A977D-4993-48AF-A792-F2DE096391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5">
                <a:extLst>
                  <a:ext uri="{FF2B5EF4-FFF2-40B4-BE49-F238E27FC236}">
                    <a16:creationId xmlns:a16="http://schemas.microsoft.com/office/drawing/2014/main" id="{93CFF2DC-E52E-4D99-97D5-B0D7B792E5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6">
                <a:extLst>
                  <a:ext uri="{FF2B5EF4-FFF2-40B4-BE49-F238E27FC236}">
                    <a16:creationId xmlns:a16="http://schemas.microsoft.com/office/drawing/2014/main" id="{5E175372-AF09-42A7-B3D0-226C834891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7">
                <a:extLst>
                  <a:ext uri="{FF2B5EF4-FFF2-40B4-BE49-F238E27FC236}">
                    <a16:creationId xmlns:a16="http://schemas.microsoft.com/office/drawing/2014/main" id="{ABF20BA9-F4B2-49EA-A573-578B189774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8">
                <a:extLst>
                  <a:ext uri="{FF2B5EF4-FFF2-40B4-BE49-F238E27FC236}">
                    <a16:creationId xmlns:a16="http://schemas.microsoft.com/office/drawing/2014/main" id="{AA3A7A4B-C811-4E23-8BFD-5823A032DA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29">
                <a:extLst>
                  <a:ext uri="{FF2B5EF4-FFF2-40B4-BE49-F238E27FC236}">
                    <a16:creationId xmlns:a16="http://schemas.microsoft.com/office/drawing/2014/main" id="{47537781-F057-4B97-AD8F-12FE9BE599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30">
                <a:extLst>
                  <a:ext uri="{FF2B5EF4-FFF2-40B4-BE49-F238E27FC236}">
                    <a16:creationId xmlns:a16="http://schemas.microsoft.com/office/drawing/2014/main" id="{078883C7-EB52-4BB7-A9A7-F8C046A833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31">
                <a:extLst>
                  <a:ext uri="{FF2B5EF4-FFF2-40B4-BE49-F238E27FC236}">
                    <a16:creationId xmlns:a16="http://schemas.microsoft.com/office/drawing/2014/main" id="{63CCBBF8-5972-4ED3-AB5B-46DC425B17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8C19883-37FB-437C-A3AA-89AA6239D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4" name="Freeform 32">
                <a:extLst>
                  <a:ext uri="{FF2B5EF4-FFF2-40B4-BE49-F238E27FC236}">
                    <a16:creationId xmlns:a16="http://schemas.microsoft.com/office/drawing/2014/main" id="{AF1753DD-4CEF-45EC-B952-90EA8895D7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3">
                <a:extLst>
                  <a:ext uri="{FF2B5EF4-FFF2-40B4-BE49-F238E27FC236}">
                    <a16:creationId xmlns:a16="http://schemas.microsoft.com/office/drawing/2014/main" id="{5B9356DB-C1BE-4D76-8FA7-4FBAA12D1D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4">
                <a:extLst>
                  <a:ext uri="{FF2B5EF4-FFF2-40B4-BE49-F238E27FC236}">
                    <a16:creationId xmlns:a16="http://schemas.microsoft.com/office/drawing/2014/main" id="{C4F59561-572D-42BA-A6FD-F3AFA1A394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5">
                <a:extLst>
                  <a:ext uri="{FF2B5EF4-FFF2-40B4-BE49-F238E27FC236}">
                    <a16:creationId xmlns:a16="http://schemas.microsoft.com/office/drawing/2014/main" id="{BB7A51A1-D509-4494-BAE2-1B96CAD4DB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6">
                <a:extLst>
                  <a:ext uri="{FF2B5EF4-FFF2-40B4-BE49-F238E27FC236}">
                    <a16:creationId xmlns:a16="http://schemas.microsoft.com/office/drawing/2014/main" id="{D3FE0B5A-55DE-4E56-8E9B-B92D1DB9A8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37">
                <a:extLst>
                  <a:ext uri="{FF2B5EF4-FFF2-40B4-BE49-F238E27FC236}">
                    <a16:creationId xmlns:a16="http://schemas.microsoft.com/office/drawing/2014/main" id="{F125661C-3A0E-4B6E-B2AB-1B08C89251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8">
                <a:extLst>
                  <a:ext uri="{FF2B5EF4-FFF2-40B4-BE49-F238E27FC236}">
                    <a16:creationId xmlns:a16="http://schemas.microsoft.com/office/drawing/2014/main" id="{39304006-EE77-438A-A0D1-537322356C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39">
                <a:extLst>
                  <a:ext uri="{FF2B5EF4-FFF2-40B4-BE49-F238E27FC236}">
                    <a16:creationId xmlns:a16="http://schemas.microsoft.com/office/drawing/2014/main" id="{C6031DEB-4109-4049-82CF-DD06483A2C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40">
                <a:extLst>
                  <a:ext uri="{FF2B5EF4-FFF2-40B4-BE49-F238E27FC236}">
                    <a16:creationId xmlns:a16="http://schemas.microsoft.com/office/drawing/2014/main" id="{65FC2657-18D6-4490-88D6-32E6B1C6FB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Rectangle 41">
                <a:extLst>
                  <a:ext uri="{FF2B5EF4-FFF2-40B4-BE49-F238E27FC236}">
                    <a16:creationId xmlns:a16="http://schemas.microsoft.com/office/drawing/2014/main" id="{20BEA03B-3EAD-4FA2-BC9D-25A14D635C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6697F791-5FFA-4164-899F-EB52EA72B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4" name="Picture 2">
            <a:extLst>
              <a:ext uri="{FF2B5EF4-FFF2-40B4-BE49-F238E27FC236}">
                <a16:creationId xmlns:a16="http://schemas.microsoft.com/office/drawing/2014/main" id="{4E28A1A9-FB81-4816-AAEA-C3B430946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56" name="Rectangle 55">
            <a:extLst>
              <a:ext uri="{FF2B5EF4-FFF2-40B4-BE49-F238E27FC236}">
                <a16:creationId xmlns:a16="http://schemas.microsoft.com/office/drawing/2014/main" id="{B773AB25-A422-41AA-9737-5E04C1966D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8" name="Picture 2">
            <a:extLst>
              <a:ext uri="{FF2B5EF4-FFF2-40B4-BE49-F238E27FC236}">
                <a16:creationId xmlns:a16="http://schemas.microsoft.com/office/drawing/2014/main" id="{AF0552B8-DE8C-40DF-B29F-1728E6A10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530" y="23283"/>
            <a:ext cx="4078152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0693AEB-1976-F4C2-30CF-D3B02A3F3802}"/>
              </a:ext>
            </a:extLst>
          </p:cNvPr>
          <p:cNvSpPr txBox="1"/>
          <p:nvPr/>
        </p:nvSpPr>
        <p:spPr>
          <a:xfrm>
            <a:off x="844620" y="2249487"/>
            <a:ext cx="2862444" cy="39573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FFFFFF"/>
                </a:solidFill>
              </a:rPr>
              <a:t>CORN VS SOYBEAN YIELD 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6AD0D387-1584-4477-B5F8-52B50D4F2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61" name="Rectangle 5">
              <a:extLst>
                <a:ext uri="{FF2B5EF4-FFF2-40B4-BE49-F238E27FC236}">
                  <a16:creationId xmlns:a16="http://schemas.microsoft.com/office/drawing/2014/main" id="{22C90122-8CF0-4164-B596-168DE41D39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2" name="Freeform 6">
              <a:extLst>
                <a:ext uri="{FF2B5EF4-FFF2-40B4-BE49-F238E27FC236}">
                  <a16:creationId xmlns:a16="http://schemas.microsoft.com/office/drawing/2014/main" id="{E74D534E-37A6-4D27-9C47-0B2F05278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7">
              <a:extLst>
                <a:ext uri="{FF2B5EF4-FFF2-40B4-BE49-F238E27FC236}">
                  <a16:creationId xmlns:a16="http://schemas.microsoft.com/office/drawing/2014/main" id="{1C1C156E-D2E0-468A-9B19-79521D69B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8">
              <a:extLst>
                <a:ext uri="{FF2B5EF4-FFF2-40B4-BE49-F238E27FC236}">
                  <a16:creationId xmlns:a16="http://schemas.microsoft.com/office/drawing/2014/main" id="{14C97F11-4F6C-4DFF-89BC-3AEA5B7FF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9">
              <a:extLst>
                <a:ext uri="{FF2B5EF4-FFF2-40B4-BE49-F238E27FC236}">
                  <a16:creationId xmlns:a16="http://schemas.microsoft.com/office/drawing/2014/main" id="{773C2106-77CE-42E1-839F-925EAEBB2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10">
              <a:extLst>
                <a:ext uri="{FF2B5EF4-FFF2-40B4-BE49-F238E27FC236}">
                  <a16:creationId xmlns:a16="http://schemas.microsoft.com/office/drawing/2014/main" id="{E2807D33-BD1F-4B09-8D93-63C06DB3C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11">
              <a:extLst>
                <a:ext uri="{FF2B5EF4-FFF2-40B4-BE49-F238E27FC236}">
                  <a16:creationId xmlns:a16="http://schemas.microsoft.com/office/drawing/2014/main" id="{84BDF3E8-157B-47D1-AF8E-FE1EFF061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12">
              <a:extLst>
                <a:ext uri="{FF2B5EF4-FFF2-40B4-BE49-F238E27FC236}">
                  <a16:creationId xmlns:a16="http://schemas.microsoft.com/office/drawing/2014/main" id="{68B482B5-E0FD-406A-99B2-297DF33354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13">
              <a:extLst>
                <a:ext uri="{FF2B5EF4-FFF2-40B4-BE49-F238E27FC236}">
                  <a16:creationId xmlns:a16="http://schemas.microsoft.com/office/drawing/2014/main" id="{B8750F30-12E8-410B-8709-78F1EF3BBE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14">
              <a:extLst>
                <a:ext uri="{FF2B5EF4-FFF2-40B4-BE49-F238E27FC236}">
                  <a16:creationId xmlns:a16="http://schemas.microsoft.com/office/drawing/2014/main" id="{DB2D030A-4700-4CC4-A971-F119F8372C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15">
              <a:extLst>
                <a:ext uri="{FF2B5EF4-FFF2-40B4-BE49-F238E27FC236}">
                  <a16:creationId xmlns:a16="http://schemas.microsoft.com/office/drawing/2014/main" id="{B4E516DB-F66E-4E88-8CAA-67153F561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Line 16">
              <a:extLst>
                <a:ext uri="{FF2B5EF4-FFF2-40B4-BE49-F238E27FC236}">
                  <a16:creationId xmlns:a16="http://schemas.microsoft.com/office/drawing/2014/main" id="{DF749FDD-DD56-4DC9-A379-77E110698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73" name="Freeform 17">
              <a:extLst>
                <a:ext uri="{FF2B5EF4-FFF2-40B4-BE49-F238E27FC236}">
                  <a16:creationId xmlns:a16="http://schemas.microsoft.com/office/drawing/2014/main" id="{6AD95087-E0AF-45D3-B824-EFFCBBECD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18">
              <a:extLst>
                <a:ext uri="{FF2B5EF4-FFF2-40B4-BE49-F238E27FC236}">
                  <a16:creationId xmlns:a16="http://schemas.microsoft.com/office/drawing/2014/main" id="{2D21010F-3DE2-4881-B9D5-3415C4E05D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19">
              <a:extLst>
                <a:ext uri="{FF2B5EF4-FFF2-40B4-BE49-F238E27FC236}">
                  <a16:creationId xmlns:a16="http://schemas.microsoft.com/office/drawing/2014/main" id="{2AFDF4BC-8E99-4A2C-9EF2-4B98A05C2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20">
              <a:extLst>
                <a:ext uri="{FF2B5EF4-FFF2-40B4-BE49-F238E27FC236}">
                  <a16:creationId xmlns:a16="http://schemas.microsoft.com/office/drawing/2014/main" id="{BB8EAEE8-22EA-4103-A02E-5043474C4B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Rectangle 21">
              <a:extLst>
                <a:ext uri="{FF2B5EF4-FFF2-40B4-BE49-F238E27FC236}">
                  <a16:creationId xmlns:a16="http://schemas.microsoft.com/office/drawing/2014/main" id="{7148ABD2-E447-429F-B97E-86494051C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8" name="Freeform 22">
              <a:extLst>
                <a:ext uri="{FF2B5EF4-FFF2-40B4-BE49-F238E27FC236}">
                  <a16:creationId xmlns:a16="http://schemas.microsoft.com/office/drawing/2014/main" id="{99900F4A-F8CA-456E-9FA0-34572621C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23">
              <a:extLst>
                <a:ext uri="{FF2B5EF4-FFF2-40B4-BE49-F238E27FC236}">
                  <a16:creationId xmlns:a16="http://schemas.microsoft.com/office/drawing/2014/main" id="{DF5CD0A9-E49B-4968-886B-41C1A66D23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24">
              <a:extLst>
                <a:ext uri="{FF2B5EF4-FFF2-40B4-BE49-F238E27FC236}">
                  <a16:creationId xmlns:a16="http://schemas.microsoft.com/office/drawing/2014/main" id="{7E462582-7383-4272-A323-85C9D137C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25">
              <a:extLst>
                <a:ext uri="{FF2B5EF4-FFF2-40B4-BE49-F238E27FC236}">
                  <a16:creationId xmlns:a16="http://schemas.microsoft.com/office/drawing/2014/main" id="{CB472F67-7C37-4D80-B346-DE30D44B5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26">
              <a:extLst>
                <a:ext uri="{FF2B5EF4-FFF2-40B4-BE49-F238E27FC236}">
                  <a16:creationId xmlns:a16="http://schemas.microsoft.com/office/drawing/2014/main" id="{19A8AE83-358F-4D4E-91C7-F09E35097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27">
              <a:extLst>
                <a:ext uri="{FF2B5EF4-FFF2-40B4-BE49-F238E27FC236}">
                  <a16:creationId xmlns:a16="http://schemas.microsoft.com/office/drawing/2014/main" id="{C4B79436-9285-45DE-A9FB-B3DD750738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28">
              <a:extLst>
                <a:ext uri="{FF2B5EF4-FFF2-40B4-BE49-F238E27FC236}">
                  <a16:creationId xmlns:a16="http://schemas.microsoft.com/office/drawing/2014/main" id="{B0BF8BF3-C90A-483A-B61E-13D2C41FBA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29">
              <a:extLst>
                <a:ext uri="{FF2B5EF4-FFF2-40B4-BE49-F238E27FC236}">
                  <a16:creationId xmlns:a16="http://schemas.microsoft.com/office/drawing/2014/main" id="{31011274-F329-444B-9B06-69DD2EC44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30">
              <a:extLst>
                <a:ext uri="{FF2B5EF4-FFF2-40B4-BE49-F238E27FC236}">
                  <a16:creationId xmlns:a16="http://schemas.microsoft.com/office/drawing/2014/main" id="{DB8B1D39-5B9A-4B4E-849B-A5821A2460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31">
              <a:extLst>
                <a:ext uri="{FF2B5EF4-FFF2-40B4-BE49-F238E27FC236}">
                  <a16:creationId xmlns:a16="http://schemas.microsoft.com/office/drawing/2014/main" id="{336ECD63-75C2-4A32-A31B-30BB30972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78DDF7E2-5AC7-9D3E-E5D3-1A2E7A30AA8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394501" y="837702"/>
            <a:ext cx="7696667" cy="549324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6395FA6-EB0C-4145-972A-68DF3121D968}"/>
              </a:ext>
            </a:extLst>
          </p:cNvPr>
          <p:cNvSpPr txBox="1"/>
          <p:nvPr/>
        </p:nvSpPr>
        <p:spPr>
          <a:xfrm>
            <a:off x="4600531" y="189718"/>
            <a:ext cx="30643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Corn vs. Soybean Yield</a:t>
            </a:r>
          </a:p>
        </p:txBody>
      </p:sp>
    </p:spTree>
    <p:extLst>
      <p:ext uri="{BB962C8B-B14F-4D97-AF65-F5344CB8AC3E}">
        <p14:creationId xmlns:p14="http://schemas.microsoft.com/office/powerpoint/2010/main" val="31119118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ound Diagonal Corner Rectangle 6">
            <a:extLst>
              <a:ext uri="{FF2B5EF4-FFF2-40B4-BE49-F238E27FC236}">
                <a16:creationId xmlns:a16="http://schemas.microsoft.com/office/drawing/2014/main" id="{179D851C-8A22-40C2-95AB-87556CF73F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0544" y="808057"/>
            <a:ext cx="10227733" cy="5234394"/>
          </a:xfrm>
          <a:prstGeom prst="round2DiagRect">
            <a:avLst>
              <a:gd name="adj1" fmla="val 6185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Picture 2">
            <a:extLst>
              <a:ext uri="{FF2B5EF4-FFF2-40B4-BE49-F238E27FC236}">
                <a16:creationId xmlns:a16="http://schemas.microsoft.com/office/drawing/2014/main" id="{87167C05-6114-45E2-AE3D-B77D38988F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picture containing plant, flower, leaf, vegetable&#10;&#10;Description automatically generated">
            <a:extLst>
              <a:ext uri="{FF2B5EF4-FFF2-40B4-BE49-F238E27FC236}">
                <a16:creationId xmlns:a16="http://schemas.microsoft.com/office/drawing/2014/main" id="{80DD6A36-650C-B61A-7D7D-24DBCA7B6ED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5" t="48785" r="-184" b="-1124"/>
          <a:stretch/>
        </p:blipFill>
        <p:spPr>
          <a:xfrm>
            <a:off x="1624825" y="1136606"/>
            <a:ext cx="4066605" cy="457729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92A6FB2-C222-4C89-B4E3-7F96367DC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9349" y="1416818"/>
            <a:ext cx="0" cy="4019340"/>
          </a:xfrm>
          <a:prstGeom prst="line">
            <a:avLst/>
          </a:prstGeom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pic>
        <p:nvPicPr>
          <p:cNvPr id="7" name="Picture 6" descr="A picture containing plant, flower, vegetable&#10;&#10;Description automatically generated">
            <a:extLst>
              <a:ext uri="{FF2B5EF4-FFF2-40B4-BE49-F238E27FC236}">
                <a16:creationId xmlns:a16="http://schemas.microsoft.com/office/drawing/2014/main" id="{4E0B6C80-888A-2AEA-105B-40E5502DAA9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36" t="22955" r="-235" b="1989"/>
          <a:stretch/>
        </p:blipFill>
        <p:spPr>
          <a:xfrm>
            <a:off x="6495335" y="1136606"/>
            <a:ext cx="4070713" cy="457729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94EB888-0B5C-7541-99E4-2D05558B31FC}"/>
              </a:ext>
            </a:extLst>
          </p:cNvPr>
          <p:cNvSpPr/>
          <p:nvPr/>
        </p:nvSpPr>
        <p:spPr>
          <a:xfrm>
            <a:off x="2851356" y="3425254"/>
            <a:ext cx="142090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corn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5BD8B72-FDDF-C147-8FDA-C41022A8EF4B}"/>
              </a:ext>
            </a:extLst>
          </p:cNvPr>
          <p:cNvSpPr/>
          <p:nvPr/>
        </p:nvSpPr>
        <p:spPr>
          <a:xfrm>
            <a:off x="7218379" y="3425254"/>
            <a:ext cx="262462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soybean</a:t>
            </a:r>
          </a:p>
        </p:txBody>
      </p:sp>
    </p:spTree>
    <p:extLst>
      <p:ext uri="{BB962C8B-B14F-4D97-AF65-F5344CB8AC3E}">
        <p14:creationId xmlns:p14="http://schemas.microsoft.com/office/powerpoint/2010/main" val="36998721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2CD1BC-DD3E-D82E-3864-E69A638F8A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US" sz="3200" dirty="0"/>
              <a:t>summary</a:t>
            </a:r>
          </a:p>
        </p:txBody>
      </p:sp>
      <p:graphicFrame>
        <p:nvGraphicFramePr>
          <p:cNvPr id="11" name="Content Placeholder 2">
            <a:extLst>
              <a:ext uri="{FF2B5EF4-FFF2-40B4-BE49-F238E27FC236}">
                <a16:creationId xmlns:a16="http://schemas.microsoft.com/office/drawing/2014/main" id="{F243CD34-9243-88CD-C658-C4ED0A9ED45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23875771"/>
              </p:ext>
            </p:extLst>
          </p:nvPr>
        </p:nvGraphicFramePr>
        <p:xfrm>
          <a:off x="1141412" y="2249487"/>
          <a:ext cx="4459287" cy="39650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9" name="Graphic 6">
            <a:extLst>
              <a:ext uri="{FF2B5EF4-FFF2-40B4-BE49-F238E27FC236}">
                <a16:creationId xmlns:a16="http://schemas.microsoft.com/office/drawing/2014/main" id="{C58F77D3-2339-48DF-29A6-9F1B061E692E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3592" t="8011" r="23313" b="13622"/>
          <a:stretch/>
        </p:blipFill>
        <p:spPr>
          <a:xfrm>
            <a:off x="6096000" y="688386"/>
            <a:ext cx="5456279" cy="545627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063862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2CD1BC-DD3E-D82E-3864-E69A638F8A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US" sz="3200" dirty="0"/>
              <a:t>afterthoughts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6F0B13-0353-AFE7-2945-6EBC621119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 dirty="0"/>
              <a:t>Biodiverse soil will assist in the prevention of insect apocalypse</a:t>
            </a:r>
          </a:p>
          <a:p>
            <a:endParaRPr lang="en-US" sz="2000" dirty="0"/>
          </a:p>
          <a:p>
            <a:r>
              <a:rPr lang="en-US" sz="2000" dirty="0"/>
              <a:t>Regenerative farming that instills practices of reduced- and no-till farming is a technique that promotes harmony in nature and promotes the biodiversity that our planet needs. Everything is brought back to balance. </a:t>
            </a:r>
          </a:p>
        </p:txBody>
      </p:sp>
      <p:pic>
        <p:nvPicPr>
          <p:cNvPr id="9" name="Graphic 6">
            <a:extLst>
              <a:ext uri="{FF2B5EF4-FFF2-40B4-BE49-F238E27FC236}">
                <a16:creationId xmlns:a16="http://schemas.microsoft.com/office/drawing/2014/main" id="{C58F77D3-2339-48DF-29A6-9F1B061E692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 l="10000" r="10000"/>
          <a:stretch/>
        </p:blipFill>
        <p:spPr>
          <a:xfrm>
            <a:off x="6096000" y="688386"/>
            <a:ext cx="5456279" cy="545627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461046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B1F55A7-EFB3-385D-F0AC-D1F4E4318C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US" sz="3200" dirty="0"/>
              <a:t>Future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54CC52-9679-95FA-0D2E-998DF7B35A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 dirty="0"/>
              <a:t>Comparison of tilling practices to local microclimates </a:t>
            </a:r>
          </a:p>
          <a:p>
            <a:r>
              <a:rPr lang="en-US" sz="2000" dirty="0"/>
              <a:t>Soil drawdown and amount of carbon sequestration over time</a:t>
            </a:r>
          </a:p>
          <a:p>
            <a:r>
              <a:rPr lang="en-US" sz="2000" dirty="0"/>
              <a:t>Can soil health truly help reverse the impacts of climate change</a:t>
            </a:r>
          </a:p>
        </p:txBody>
      </p:sp>
      <p:pic>
        <p:nvPicPr>
          <p:cNvPr id="42" name="Graphic 6">
            <a:extLst>
              <a:ext uri="{FF2B5EF4-FFF2-40B4-BE49-F238E27FC236}">
                <a16:creationId xmlns:a16="http://schemas.microsoft.com/office/drawing/2014/main" id="{E93DA9C7-08C3-244A-9B73-CCD24F81B86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5000"/>
          </a:blip>
          <a:srcRect l="29054" t="-230" r="26812" b="-230"/>
          <a:stretch/>
        </p:blipFill>
        <p:spPr>
          <a:xfrm>
            <a:off x="6115773" y="688385"/>
            <a:ext cx="5456279" cy="545627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15FE5F99-4B50-E786-3EF8-1A6BC6BD521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0314" t="-14241" r="21844" b="-17416"/>
          <a:stretch/>
        </p:blipFill>
        <p:spPr>
          <a:xfrm>
            <a:off x="6096000" y="688386"/>
            <a:ext cx="5456279" cy="545627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5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29351015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Picture 2">
            <a:extLst>
              <a:ext uri="{FF2B5EF4-FFF2-40B4-BE49-F238E27FC236}">
                <a16:creationId xmlns:a16="http://schemas.microsoft.com/office/drawing/2014/main" id="{678E285C-BE9E-45B7-A3EE-B9792DAE9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98" name="Group 97">
            <a:extLst>
              <a:ext uri="{FF2B5EF4-FFF2-40B4-BE49-F238E27FC236}">
                <a16:creationId xmlns:a16="http://schemas.microsoft.com/office/drawing/2014/main" id="{AB86F577-8905-4B21-8AF3-C1BB343377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99" name="Rectangle 5">
              <a:extLst>
                <a:ext uri="{FF2B5EF4-FFF2-40B4-BE49-F238E27FC236}">
                  <a16:creationId xmlns:a16="http://schemas.microsoft.com/office/drawing/2014/main" id="{D2F1CFF3-A579-4D24-B5F9-1C71BA6FE5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0" name="Freeform 6">
              <a:extLst>
                <a:ext uri="{FF2B5EF4-FFF2-40B4-BE49-F238E27FC236}">
                  <a16:creationId xmlns:a16="http://schemas.microsoft.com/office/drawing/2014/main" id="{57601B50-7EB1-43FA-8360-4297BCD76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7">
              <a:extLst>
                <a:ext uri="{FF2B5EF4-FFF2-40B4-BE49-F238E27FC236}">
                  <a16:creationId xmlns:a16="http://schemas.microsoft.com/office/drawing/2014/main" id="{60BD8B7A-CD01-4638-A2C9-299AC68B9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Rectangle 8">
              <a:extLst>
                <a:ext uri="{FF2B5EF4-FFF2-40B4-BE49-F238E27FC236}">
                  <a16:creationId xmlns:a16="http://schemas.microsoft.com/office/drawing/2014/main" id="{095B58F9-6C29-48BE-9DA6-3855080521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3" name="Freeform 9">
              <a:extLst>
                <a:ext uri="{FF2B5EF4-FFF2-40B4-BE49-F238E27FC236}">
                  <a16:creationId xmlns:a16="http://schemas.microsoft.com/office/drawing/2014/main" id="{0C84674F-2E8A-4B70-B801-00722CDD58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10">
              <a:extLst>
                <a:ext uri="{FF2B5EF4-FFF2-40B4-BE49-F238E27FC236}">
                  <a16:creationId xmlns:a16="http://schemas.microsoft.com/office/drawing/2014/main" id="{34F320BB-D6A9-45FE-8556-498B763B1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11">
              <a:extLst>
                <a:ext uri="{FF2B5EF4-FFF2-40B4-BE49-F238E27FC236}">
                  <a16:creationId xmlns:a16="http://schemas.microsoft.com/office/drawing/2014/main" id="{5493D54A-532A-46ED-AF63-A0A54818EF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12">
              <a:extLst>
                <a:ext uri="{FF2B5EF4-FFF2-40B4-BE49-F238E27FC236}">
                  <a16:creationId xmlns:a16="http://schemas.microsoft.com/office/drawing/2014/main" id="{EAF2EDFA-9C0B-44E2-B4BB-312B58BCA8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13">
              <a:extLst>
                <a:ext uri="{FF2B5EF4-FFF2-40B4-BE49-F238E27FC236}">
                  <a16:creationId xmlns:a16="http://schemas.microsoft.com/office/drawing/2014/main" id="{A3641113-CE35-42A4-B605-41BC06BF4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14">
              <a:extLst>
                <a:ext uri="{FF2B5EF4-FFF2-40B4-BE49-F238E27FC236}">
                  <a16:creationId xmlns:a16="http://schemas.microsoft.com/office/drawing/2014/main" id="{DA2E5B2C-BAC4-4440-9B7E-F38783197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15">
              <a:extLst>
                <a:ext uri="{FF2B5EF4-FFF2-40B4-BE49-F238E27FC236}">
                  <a16:creationId xmlns:a16="http://schemas.microsoft.com/office/drawing/2014/main" id="{D8A506DF-2E53-42C9-94BE-B98E32E057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16">
              <a:extLst>
                <a:ext uri="{FF2B5EF4-FFF2-40B4-BE49-F238E27FC236}">
                  <a16:creationId xmlns:a16="http://schemas.microsoft.com/office/drawing/2014/main" id="{12934FF8-5F70-40BF-BBB6-5EB941FB9B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17">
              <a:extLst>
                <a:ext uri="{FF2B5EF4-FFF2-40B4-BE49-F238E27FC236}">
                  <a16:creationId xmlns:a16="http://schemas.microsoft.com/office/drawing/2014/main" id="{8EB3FB08-D01D-4E24-BE40-C16269DF62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18">
              <a:extLst>
                <a:ext uri="{FF2B5EF4-FFF2-40B4-BE49-F238E27FC236}">
                  <a16:creationId xmlns:a16="http://schemas.microsoft.com/office/drawing/2014/main" id="{D24E50D7-2753-4169-AD51-C106DA1B7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19">
              <a:extLst>
                <a:ext uri="{FF2B5EF4-FFF2-40B4-BE49-F238E27FC236}">
                  <a16:creationId xmlns:a16="http://schemas.microsoft.com/office/drawing/2014/main" id="{DF94B7E0-D9B6-4096-94D0-18D3AC0EF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20">
              <a:extLst>
                <a:ext uri="{FF2B5EF4-FFF2-40B4-BE49-F238E27FC236}">
                  <a16:creationId xmlns:a16="http://schemas.microsoft.com/office/drawing/2014/main" id="{EBC05ADE-BBA2-4387-B005-3196E2E198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21">
              <a:extLst>
                <a:ext uri="{FF2B5EF4-FFF2-40B4-BE49-F238E27FC236}">
                  <a16:creationId xmlns:a16="http://schemas.microsoft.com/office/drawing/2014/main" id="{BBED1CEE-14D2-442F-AB08-401ABE3EFB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22">
              <a:extLst>
                <a:ext uri="{FF2B5EF4-FFF2-40B4-BE49-F238E27FC236}">
                  <a16:creationId xmlns:a16="http://schemas.microsoft.com/office/drawing/2014/main" id="{4F6574C0-78E8-49EA-84BC-EE9D55707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23">
              <a:extLst>
                <a:ext uri="{FF2B5EF4-FFF2-40B4-BE49-F238E27FC236}">
                  <a16:creationId xmlns:a16="http://schemas.microsoft.com/office/drawing/2014/main" id="{65BCDB0B-615E-4CA1-AFD5-6B121CB7CE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24">
              <a:extLst>
                <a:ext uri="{FF2B5EF4-FFF2-40B4-BE49-F238E27FC236}">
                  <a16:creationId xmlns:a16="http://schemas.microsoft.com/office/drawing/2014/main" id="{40627863-B7FC-44D1-9E53-E728FFF675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25">
              <a:extLst>
                <a:ext uri="{FF2B5EF4-FFF2-40B4-BE49-F238E27FC236}">
                  <a16:creationId xmlns:a16="http://schemas.microsoft.com/office/drawing/2014/main" id="{52FD6F8C-3AF1-487E-91F4-6E55146F1F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26">
              <a:extLst>
                <a:ext uri="{FF2B5EF4-FFF2-40B4-BE49-F238E27FC236}">
                  <a16:creationId xmlns:a16="http://schemas.microsoft.com/office/drawing/2014/main" id="{50323CF3-93CB-4E03-95C0-B180BB87A8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27">
              <a:extLst>
                <a:ext uri="{FF2B5EF4-FFF2-40B4-BE49-F238E27FC236}">
                  <a16:creationId xmlns:a16="http://schemas.microsoft.com/office/drawing/2014/main" id="{EB47D82F-CF1B-47E6-9FA2-F3A9C5F94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28">
              <a:extLst>
                <a:ext uri="{FF2B5EF4-FFF2-40B4-BE49-F238E27FC236}">
                  <a16:creationId xmlns:a16="http://schemas.microsoft.com/office/drawing/2014/main" id="{0606708F-F2D4-4678-8ED2-39041BC64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29">
              <a:extLst>
                <a:ext uri="{FF2B5EF4-FFF2-40B4-BE49-F238E27FC236}">
                  <a16:creationId xmlns:a16="http://schemas.microsoft.com/office/drawing/2014/main" id="{D7EB95B4-15E4-433D-B36F-21FF341AD9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30">
              <a:extLst>
                <a:ext uri="{FF2B5EF4-FFF2-40B4-BE49-F238E27FC236}">
                  <a16:creationId xmlns:a16="http://schemas.microsoft.com/office/drawing/2014/main" id="{500A541B-4C75-497C-A489-097ED2996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31">
              <a:extLst>
                <a:ext uri="{FF2B5EF4-FFF2-40B4-BE49-F238E27FC236}">
                  <a16:creationId xmlns:a16="http://schemas.microsoft.com/office/drawing/2014/main" id="{5789326F-12A4-48B8-B0ED-A6A2AE0C27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32">
              <a:extLst>
                <a:ext uri="{FF2B5EF4-FFF2-40B4-BE49-F238E27FC236}">
                  <a16:creationId xmlns:a16="http://schemas.microsoft.com/office/drawing/2014/main" id="{25FA672E-2B65-477F-AA75-6261CE652F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Rectangle 33">
              <a:extLst>
                <a:ext uri="{FF2B5EF4-FFF2-40B4-BE49-F238E27FC236}">
                  <a16:creationId xmlns:a16="http://schemas.microsoft.com/office/drawing/2014/main" id="{BB09AF8D-E68B-499C-B9F5-2F365813D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8" name="Freeform 34">
              <a:extLst>
                <a:ext uri="{FF2B5EF4-FFF2-40B4-BE49-F238E27FC236}">
                  <a16:creationId xmlns:a16="http://schemas.microsoft.com/office/drawing/2014/main" id="{7991AEAD-B5F3-47BA-9F1B-86C16A84AD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35">
              <a:extLst>
                <a:ext uri="{FF2B5EF4-FFF2-40B4-BE49-F238E27FC236}">
                  <a16:creationId xmlns:a16="http://schemas.microsoft.com/office/drawing/2014/main" id="{19A85F58-4C3A-4388-B55C-2329EEAECF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36">
              <a:extLst>
                <a:ext uri="{FF2B5EF4-FFF2-40B4-BE49-F238E27FC236}">
                  <a16:creationId xmlns:a16="http://schemas.microsoft.com/office/drawing/2014/main" id="{05652F38-94D9-41B7-A699-7E8F0C78D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37">
              <a:extLst>
                <a:ext uri="{FF2B5EF4-FFF2-40B4-BE49-F238E27FC236}">
                  <a16:creationId xmlns:a16="http://schemas.microsoft.com/office/drawing/2014/main" id="{3C043852-C250-4518-BB89-C91A34917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38">
              <a:extLst>
                <a:ext uri="{FF2B5EF4-FFF2-40B4-BE49-F238E27FC236}">
                  <a16:creationId xmlns:a16="http://schemas.microsoft.com/office/drawing/2014/main" id="{0CAB9A07-ECF2-416C-8528-F75DACB138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39">
              <a:extLst>
                <a:ext uri="{FF2B5EF4-FFF2-40B4-BE49-F238E27FC236}">
                  <a16:creationId xmlns:a16="http://schemas.microsoft.com/office/drawing/2014/main" id="{904A314C-A829-4AA6-92E2-529BCCF95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40">
              <a:extLst>
                <a:ext uri="{FF2B5EF4-FFF2-40B4-BE49-F238E27FC236}">
                  <a16:creationId xmlns:a16="http://schemas.microsoft.com/office/drawing/2014/main" id="{244EE6BA-4569-43ED-9E2E-1FB66201B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41">
              <a:extLst>
                <a:ext uri="{FF2B5EF4-FFF2-40B4-BE49-F238E27FC236}">
                  <a16:creationId xmlns:a16="http://schemas.microsoft.com/office/drawing/2014/main" id="{BEB8252E-FB2A-4BB5-BEC6-CA10FF6F7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Freeform 42">
              <a:extLst>
                <a:ext uri="{FF2B5EF4-FFF2-40B4-BE49-F238E27FC236}">
                  <a16:creationId xmlns:a16="http://schemas.microsoft.com/office/drawing/2014/main" id="{91414711-C3A4-4E96-854A-DDDEB2F2E3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7" name="Freeform 43">
              <a:extLst>
                <a:ext uri="{FF2B5EF4-FFF2-40B4-BE49-F238E27FC236}">
                  <a16:creationId xmlns:a16="http://schemas.microsoft.com/office/drawing/2014/main" id="{86815BA8-3055-4B42-98C3-4202FD92E0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8" name="Freeform 44">
              <a:extLst>
                <a:ext uri="{FF2B5EF4-FFF2-40B4-BE49-F238E27FC236}">
                  <a16:creationId xmlns:a16="http://schemas.microsoft.com/office/drawing/2014/main" id="{44457813-E991-44AE-9A83-B7488D1F36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9" name="Rectangle 45">
              <a:extLst>
                <a:ext uri="{FF2B5EF4-FFF2-40B4-BE49-F238E27FC236}">
                  <a16:creationId xmlns:a16="http://schemas.microsoft.com/office/drawing/2014/main" id="{8CE1CF47-A73F-4560-8835-AE1DC51E5C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0" name="Freeform 46">
              <a:extLst>
                <a:ext uri="{FF2B5EF4-FFF2-40B4-BE49-F238E27FC236}">
                  <a16:creationId xmlns:a16="http://schemas.microsoft.com/office/drawing/2014/main" id="{C2A935E4-AACC-4CB9-995E-D286178873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1" name="Freeform 47">
              <a:extLst>
                <a:ext uri="{FF2B5EF4-FFF2-40B4-BE49-F238E27FC236}">
                  <a16:creationId xmlns:a16="http://schemas.microsoft.com/office/drawing/2014/main" id="{93B5B778-8ACB-4004-932D-BD95997BA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2" name="Freeform 48">
              <a:extLst>
                <a:ext uri="{FF2B5EF4-FFF2-40B4-BE49-F238E27FC236}">
                  <a16:creationId xmlns:a16="http://schemas.microsoft.com/office/drawing/2014/main" id="{1434AF34-0919-40AD-84B1-446D4FF2D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3" name="Freeform 49">
              <a:extLst>
                <a:ext uri="{FF2B5EF4-FFF2-40B4-BE49-F238E27FC236}">
                  <a16:creationId xmlns:a16="http://schemas.microsoft.com/office/drawing/2014/main" id="{29546CF3-6DDD-4073-AB7F-C6E722257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4" name="Freeform 50">
              <a:extLst>
                <a:ext uri="{FF2B5EF4-FFF2-40B4-BE49-F238E27FC236}">
                  <a16:creationId xmlns:a16="http://schemas.microsoft.com/office/drawing/2014/main" id="{289D46AB-128A-477F-B6C9-F40F115D6C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5" name="Freeform 51">
              <a:extLst>
                <a:ext uri="{FF2B5EF4-FFF2-40B4-BE49-F238E27FC236}">
                  <a16:creationId xmlns:a16="http://schemas.microsoft.com/office/drawing/2014/main" id="{A7DA7E67-3368-44AD-AACD-EB64AE3487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6" name="Freeform 52">
              <a:extLst>
                <a:ext uri="{FF2B5EF4-FFF2-40B4-BE49-F238E27FC236}">
                  <a16:creationId xmlns:a16="http://schemas.microsoft.com/office/drawing/2014/main" id="{78BB1152-AB85-4AD8-BBA1-07CEA1F50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7" name="Freeform 53">
              <a:extLst>
                <a:ext uri="{FF2B5EF4-FFF2-40B4-BE49-F238E27FC236}">
                  <a16:creationId xmlns:a16="http://schemas.microsoft.com/office/drawing/2014/main" id="{A982E7F2-DD68-4093-B9C5-3E42B475A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8" name="Freeform 54">
              <a:extLst>
                <a:ext uri="{FF2B5EF4-FFF2-40B4-BE49-F238E27FC236}">
                  <a16:creationId xmlns:a16="http://schemas.microsoft.com/office/drawing/2014/main" id="{A682E224-4CD6-420B-897A-B23D50B82E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9" name="Freeform 55">
              <a:extLst>
                <a:ext uri="{FF2B5EF4-FFF2-40B4-BE49-F238E27FC236}">
                  <a16:creationId xmlns:a16="http://schemas.microsoft.com/office/drawing/2014/main" id="{31B90F10-06CD-480E-8D35-6E0FFFB894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0" name="Freeform 56">
              <a:extLst>
                <a:ext uri="{FF2B5EF4-FFF2-40B4-BE49-F238E27FC236}">
                  <a16:creationId xmlns:a16="http://schemas.microsoft.com/office/drawing/2014/main" id="{7BC977DB-69B0-4D8D-B77C-E1127EC417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1" name="Freeform 57">
              <a:extLst>
                <a:ext uri="{FF2B5EF4-FFF2-40B4-BE49-F238E27FC236}">
                  <a16:creationId xmlns:a16="http://schemas.microsoft.com/office/drawing/2014/main" id="{24127454-3FCB-41D6-ACFB-81D7E05A79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2" name="Freeform 58">
              <a:extLst>
                <a:ext uri="{FF2B5EF4-FFF2-40B4-BE49-F238E27FC236}">
                  <a16:creationId xmlns:a16="http://schemas.microsoft.com/office/drawing/2014/main" id="{7AA80D42-B8A8-475B-ADBF-99719CE9F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154" name="Rectangle 153">
            <a:extLst>
              <a:ext uri="{FF2B5EF4-FFF2-40B4-BE49-F238E27FC236}">
                <a16:creationId xmlns:a16="http://schemas.microsoft.com/office/drawing/2014/main" id="{D706AE2E-B17B-43A3-84F8-9C0FE9466C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" y="0"/>
            <a:ext cx="12192003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6" name="Group 155">
            <a:extLst>
              <a:ext uri="{FF2B5EF4-FFF2-40B4-BE49-F238E27FC236}">
                <a16:creationId xmlns:a16="http://schemas.microsoft.com/office/drawing/2014/main" id="{CEFFB8CF-3E94-42D7-849C-841E7744B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57" name="Rectangle 5">
              <a:extLst>
                <a:ext uri="{FF2B5EF4-FFF2-40B4-BE49-F238E27FC236}">
                  <a16:creationId xmlns:a16="http://schemas.microsoft.com/office/drawing/2014/main" id="{C274DE9A-4502-4454-911E-B7FE9ED6DE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8" name="Freeform 6">
              <a:extLst>
                <a:ext uri="{FF2B5EF4-FFF2-40B4-BE49-F238E27FC236}">
                  <a16:creationId xmlns:a16="http://schemas.microsoft.com/office/drawing/2014/main" id="{76AFCF59-7BED-416B-ACD9-EA099C9B29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9" name="Freeform 7">
              <a:extLst>
                <a:ext uri="{FF2B5EF4-FFF2-40B4-BE49-F238E27FC236}">
                  <a16:creationId xmlns:a16="http://schemas.microsoft.com/office/drawing/2014/main" id="{8EEECEBC-B149-42E5-8164-EE5456F062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0" name="Rectangle 8">
              <a:extLst>
                <a:ext uri="{FF2B5EF4-FFF2-40B4-BE49-F238E27FC236}">
                  <a16:creationId xmlns:a16="http://schemas.microsoft.com/office/drawing/2014/main" id="{03B49256-D2D8-436B-8F29-0C7E53366F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1" name="Freeform 9">
              <a:extLst>
                <a:ext uri="{FF2B5EF4-FFF2-40B4-BE49-F238E27FC236}">
                  <a16:creationId xmlns:a16="http://schemas.microsoft.com/office/drawing/2014/main" id="{4045E56F-B537-408E-B346-B9B15C39A5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2" name="Freeform 10">
              <a:extLst>
                <a:ext uri="{FF2B5EF4-FFF2-40B4-BE49-F238E27FC236}">
                  <a16:creationId xmlns:a16="http://schemas.microsoft.com/office/drawing/2014/main" id="{904BDB2F-0893-4AD7-A871-C808C9651B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3" name="Freeform 11">
              <a:extLst>
                <a:ext uri="{FF2B5EF4-FFF2-40B4-BE49-F238E27FC236}">
                  <a16:creationId xmlns:a16="http://schemas.microsoft.com/office/drawing/2014/main" id="{512D8C6F-C154-4928-9891-DDCF50DA63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4" name="Freeform 12">
              <a:extLst>
                <a:ext uri="{FF2B5EF4-FFF2-40B4-BE49-F238E27FC236}">
                  <a16:creationId xmlns:a16="http://schemas.microsoft.com/office/drawing/2014/main" id="{7E2BBA63-D694-4AD5-976F-4F1CDB204A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5" name="Freeform 13">
              <a:extLst>
                <a:ext uri="{FF2B5EF4-FFF2-40B4-BE49-F238E27FC236}">
                  <a16:creationId xmlns:a16="http://schemas.microsoft.com/office/drawing/2014/main" id="{394F9847-4F95-42E8-AE7E-8DD8A0E27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6" name="Freeform 14">
              <a:extLst>
                <a:ext uri="{FF2B5EF4-FFF2-40B4-BE49-F238E27FC236}">
                  <a16:creationId xmlns:a16="http://schemas.microsoft.com/office/drawing/2014/main" id="{48CE4CA3-085D-44AC-996B-9F347B7BC1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7" name="Freeform 15">
              <a:extLst>
                <a:ext uri="{FF2B5EF4-FFF2-40B4-BE49-F238E27FC236}">
                  <a16:creationId xmlns:a16="http://schemas.microsoft.com/office/drawing/2014/main" id="{0D7459AE-7E00-4707-B574-1D3636BB46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8" name="Freeform 16">
              <a:extLst>
                <a:ext uri="{FF2B5EF4-FFF2-40B4-BE49-F238E27FC236}">
                  <a16:creationId xmlns:a16="http://schemas.microsoft.com/office/drawing/2014/main" id="{EF95E020-0C4A-4BD5-84BE-6DF8B8BCAB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9" name="Freeform 17">
              <a:extLst>
                <a:ext uri="{FF2B5EF4-FFF2-40B4-BE49-F238E27FC236}">
                  <a16:creationId xmlns:a16="http://schemas.microsoft.com/office/drawing/2014/main" id="{18CC4862-B9BB-4E63-9630-AA5241E68A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0" name="Freeform 18">
              <a:extLst>
                <a:ext uri="{FF2B5EF4-FFF2-40B4-BE49-F238E27FC236}">
                  <a16:creationId xmlns:a16="http://schemas.microsoft.com/office/drawing/2014/main" id="{156A0508-DDAB-4BFB-824D-CA9D3D833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1" name="Freeform 19">
              <a:extLst>
                <a:ext uri="{FF2B5EF4-FFF2-40B4-BE49-F238E27FC236}">
                  <a16:creationId xmlns:a16="http://schemas.microsoft.com/office/drawing/2014/main" id="{E3B0103B-60DE-4385-B84E-53694FB9A2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2" name="Freeform 20">
              <a:extLst>
                <a:ext uri="{FF2B5EF4-FFF2-40B4-BE49-F238E27FC236}">
                  <a16:creationId xmlns:a16="http://schemas.microsoft.com/office/drawing/2014/main" id="{C8C1C0D4-C36E-4251-A97F-436AFA3797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3" name="Freeform 21">
              <a:extLst>
                <a:ext uri="{FF2B5EF4-FFF2-40B4-BE49-F238E27FC236}">
                  <a16:creationId xmlns:a16="http://schemas.microsoft.com/office/drawing/2014/main" id="{550D7341-7849-4B72-A2D7-68B7161D43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4" name="Freeform 22">
              <a:extLst>
                <a:ext uri="{FF2B5EF4-FFF2-40B4-BE49-F238E27FC236}">
                  <a16:creationId xmlns:a16="http://schemas.microsoft.com/office/drawing/2014/main" id="{C9E742C7-3FF2-4931-B087-46AAA6C33E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5" name="Freeform 23">
              <a:extLst>
                <a:ext uri="{FF2B5EF4-FFF2-40B4-BE49-F238E27FC236}">
                  <a16:creationId xmlns:a16="http://schemas.microsoft.com/office/drawing/2014/main" id="{424AF1DB-9264-4B94-9F0D-EF37F12D47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6" name="Freeform 24">
              <a:extLst>
                <a:ext uri="{FF2B5EF4-FFF2-40B4-BE49-F238E27FC236}">
                  <a16:creationId xmlns:a16="http://schemas.microsoft.com/office/drawing/2014/main" id="{766E43D2-CF93-4468-9B12-FFB234513D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7" name="Freeform 25">
              <a:extLst>
                <a:ext uri="{FF2B5EF4-FFF2-40B4-BE49-F238E27FC236}">
                  <a16:creationId xmlns:a16="http://schemas.microsoft.com/office/drawing/2014/main" id="{AC24EC38-E0E5-4A4E-A64D-359DD4A559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8" name="Freeform 26">
              <a:extLst>
                <a:ext uri="{FF2B5EF4-FFF2-40B4-BE49-F238E27FC236}">
                  <a16:creationId xmlns:a16="http://schemas.microsoft.com/office/drawing/2014/main" id="{338D8FE1-6073-44CF-857C-9273A16075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9" name="Freeform 27">
              <a:extLst>
                <a:ext uri="{FF2B5EF4-FFF2-40B4-BE49-F238E27FC236}">
                  <a16:creationId xmlns:a16="http://schemas.microsoft.com/office/drawing/2014/main" id="{39BAF819-1ABF-4754-B2E6-8C023A3B94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0" name="Freeform 28">
              <a:extLst>
                <a:ext uri="{FF2B5EF4-FFF2-40B4-BE49-F238E27FC236}">
                  <a16:creationId xmlns:a16="http://schemas.microsoft.com/office/drawing/2014/main" id="{2B5FE77A-C8CA-4E0E-BA89-53BA982E6A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29">
              <a:extLst>
                <a:ext uri="{FF2B5EF4-FFF2-40B4-BE49-F238E27FC236}">
                  <a16:creationId xmlns:a16="http://schemas.microsoft.com/office/drawing/2014/main" id="{264169FF-BB01-4F56-812A-738BE4AACB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Freeform 30">
              <a:extLst>
                <a:ext uri="{FF2B5EF4-FFF2-40B4-BE49-F238E27FC236}">
                  <a16:creationId xmlns:a16="http://schemas.microsoft.com/office/drawing/2014/main" id="{831BA8DD-49DA-443B-AD7A-1680CD287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3" name="Freeform 31">
              <a:extLst>
                <a:ext uri="{FF2B5EF4-FFF2-40B4-BE49-F238E27FC236}">
                  <a16:creationId xmlns:a16="http://schemas.microsoft.com/office/drawing/2014/main" id="{15B5FD47-B408-4DD0-BA9C-76C3F6814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32">
              <a:extLst>
                <a:ext uri="{FF2B5EF4-FFF2-40B4-BE49-F238E27FC236}">
                  <a16:creationId xmlns:a16="http://schemas.microsoft.com/office/drawing/2014/main" id="{2432FB6B-FBB2-438F-A3BC-0392CA9448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Rectangle 33">
              <a:extLst>
                <a:ext uri="{FF2B5EF4-FFF2-40B4-BE49-F238E27FC236}">
                  <a16:creationId xmlns:a16="http://schemas.microsoft.com/office/drawing/2014/main" id="{A9E1CA69-4810-4E1D-A227-EA4EF0151F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6" name="Freeform 34">
              <a:extLst>
                <a:ext uri="{FF2B5EF4-FFF2-40B4-BE49-F238E27FC236}">
                  <a16:creationId xmlns:a16="http://schemas.microsoft.com/office/drawing/2014/main" id="{978653C5-EFDF-4617-9A6A-E810A9C22D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35">
              <a:extLst>
                <a:ext uri="{FF2B5EF4-FFF2-40B4-BE49-F238E27FC236}">
                  <a16:creationId xmlns:a16="http://schemas.microsoft.com/office/drawing/2014/main" id="{F1B9F231-1E6A-4122-81B0-043E2A5F55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36">
              <a:extLst>
                <a:ext uri="{FF2B5EF4-FFF2-40B4-BE49-F238E27FC236}">
                  <a16:creationId xmlns:a16="http://schemas.microsoft.com/office/drawing/2014/main" id="{DF2B6BD0-0057-43BC-8681-9FAC9FC535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37">
              <a:extLst>
                <a:ext uri="{FF2B5EF4-FFF2-40B4-BE49-F238E27FC236}">
                  <a16:creationId xmlns:a16="http://schemas.microsoft.com/office/drawing/2014/main" id="{6D7D7117-2276-4EB9-882B-A44A2DB066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38">
              <a:extLst>
                <a:ext uri="{FF2B5EF4-FFF2-40B4-BE49-F238E27FC236}">
                  <a16:creationId xmlns:a16="http://schemas.microsoft.com/office/drawing/2014/main" id="{98AD68EB-6444-4B28-8F06-C0B6111ACF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39">
              <a:extLst>
                <a:ext uri="{FF2B5EF4-FFF2-40B4-BE49-F238E27FC236}">
                  <a16:creationId xmlns:a16="http://schemas.microsoft.com/office/drawing/2014/main" id="{438FA125-C459-48A2-913F-F5D04E160E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40">
              <a:extLst>
                <a:ext uri="{FF2B5EF4-FFF2-40B4-BE49-F238E27FC236}">
                  <a16:creationId xmlns:a16="http://schemas.microsoft.com/office/drawing/2014/main" id="{18E796D1-6480-436F-947D-550CCE516E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41">
              <a:extLst>
                <a:ext uri="{FF2B5EF4-FFF2-40B4-BE49-F238E27FC236}">
                  <a16:creationId xmlns:a16="http://schemas.microsoft.com/office/drawing/2014/main" id="{4549B300-4F89-4E35-B5E7-53E3C6A54B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42">
              <a:extLst>
                <a:ext uri="{FF2B5EF4-FFF2-40B4-BE49-F238E27FC236}">
                  <a16:creationId xmlns:a16="http://schemas.microsoft.com/office/drawing/2014/main" id="{D8DA6C40-62DD-4FB3-8D06-5A599E3823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43">
              <a:extLst>
                <a:ext uri="{FF2B5EF4-FFF2-40B4-BE49-F238E27FC236}">
                  <a16:creationId xmlns:a16="http://schemas.microsoft.com/office/drawing/2014/main" id="{28EE2B35-9D3D-4925-8DA9-9DF0E40BC4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44">
              <a:extLst>
                <a:ext uri="{FF2B5EF4-FFF2-40B4-BE49-F238E27FC236}">
                  <a16:creationId xmlns:a16="http://schemas.microsoft.com/office/drawing/2014/main" id="{9DB82611-4043-4758-81EC-2239619803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Rectangle 45">
              <a:extLst>
                <a:ext uri="{FF2B5EF4-FFF2-40B4-BE49-F238E27FC236}">
                  <a16:creationId xmlns:a16="http://schemas.microsoft.com/office/drawing/2014/main" id="{A8210AB3-0776-4F74-9227-5E448D1AFA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98" name="Freeform 46">
              <a:extLst>
                <a:ext uri="{FF2B5EF4-FFF2-40B4-BE49-F238E27FC236}">
                  <a16:creationId xmlns:a16="http://schemas.microsoft.com/office/drawing/2014/main" id="{002C10AB-E300-481E-AFA5-410481B16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47">
              <a:extLst>
                <a:ext uri="{FF2B5EF4-FFF2-40B4-BE49-F238E27FC236}">
                  <a16:creationId xmlns:a16="http://schemas.microsoft.com/office/drawing/2014/main" id="{11F47C5E-0453-4EF5-B969-A8263DC6AF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48">
              <a:extLst>
                <a:ext uri="{FF2B5EF4-FFF2-40B4-BE49-F238E27FC236}">
                  <a16:creationId xmlns:a16="http://schemas.microsoft.com/office/drawing/2014/main" id="{D0CFDC87-55E8-40E1-BD98-4E1EA2C095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49">
              <a:extLst>
                <a:ext uri="{FF2B5EF4-FFF2-40B4-BE49-F238E27FC236}">
                  <a16:creationId xmlns:a16="http://schemas.microsoft.com/office/drawing/2014/main" id="{C1151505-8A7F-41D8-AE03-AD172E38C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50">
              <a:extLst>
                <a:ext uri="{FF2B5EF4-FFF2-40B4-BE49-F238E27FC236}">
                  <a16:creationId xmlns:a16="http://schemas.microsoft.com/office/drawing/2014/main" id="{918DAD20-1F9F-41A7-B9D0-EE92F9B32D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51">
              <a:extLst>
                <a:ext uri="{FF2B5EF4-FFF2-40B4-BE49-F238E27FC236}">
                  <a16:creationId xmlns:a16="http://schemas.microsoft.com/office/drawing/2014/main" id="{D303B51B-ADCC-43C9-AE4F-0168CFA637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52">
              <a:extLst>
                <a:ext uri="{FF2B5EF4-FFF2-40B4-BE49-F238E27FC236}">
                  <a16:creationId xmlns:a16="http://schemas.microsoft.com/office/drawing/2014/main" id="{5621B409-0B0A-4827-81F9-684C335EE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53">
              <a:extLst>
                <a:ext uri="{FF2B5EF4-FFF2-40B4-BE49-F238E27FC236}">
                  <a16:creationId xmlns:a16="http://schemas.microsoft.com/office/drawing/2014/main" id="{FCA6910E-A4EC-464B-B285-5F1E40AEFF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54">
              <a:extLst>
                <a:ext uri="{FF2B5EF4-FFF2-40B4-BE49-F238E27FC236}">
                  <a16:creationId xmlns:a16="http://schemas.microsoft.com/office/drawing/2014/main" id="{7D0C75DF-4953-4E72-B34A-2F8BD05235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Freeform 55">
              <a:extLst>
                <a:ext uri="{FF2B5EF4-FFF2-40B4-BE49-F238E27FC236}">
                  <a16:creationId xmlns:a16="http://schemas.microsoft.com/office/drawing/2014/main" id="{998A65EA-C434-41FF-B792-2BDC115019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8" name="Freeform 56">
              <a:extLst>
                <a:ext uri="{FF2B5EF4-FFF2-40B4-BE49-F238E27FC236}">
                  <a16:creationId xmlns:a16="http://schemas.microsoft.com/office/drawing/2014/main" id="{3A6D2AE4-7ABD-4946-BE69-5FD3C1A1D6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57">
              <a:extLst>
                <a:ext uri="{FF2B5EF4-FFF2-40B4-BE49-F238E27FC236}">
                  <a16:creationId xmlns:a16="http://schemas.microsoft.com/office/drawing/2014/main" id="{833A81DC-8A3A-4141-A713-A2FE1C572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58">
              <a:extLst>
                <a:ext uri="{FF2B5EF4-FFF2-40B4-BE49-F238E27FC236}">
                  <a16:creationId xmlns:a16="http://schemas.microsoft.com/office/drawing/2014/main" id="{47BB7FFD-57DB-41BD-8D42-9FB58174B1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212" name="Picture 2">
            <a:extLst>
              <a:ext uri="{FF2B5EF4-FFF2-40B4-BE49-F238E27FC236}">
                <a16:creationId xmlns:a16="http://schemas.microsoft.com/office/drawing/2014/main" id="{3631D3C9-4C1D-4B3A-A737-E6E7800424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-3747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E327991-0FE4-0558-1FF5-5D75CD8A73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57397" y="1113282"/>
            <a:ext cx="3489569" cy="23966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>
                <a:solidFill>
                  <a:srgbClr val="FFFFFF"/>
                </a:solidFill>
              </a:rPr>
              <a:t>Questions</a:t>
            </a:r>
          </a:p>
        </p:txBody>
      </p:sp>
      <p:sp useBgFill="1">
        <p:nvSpPr>
          <p:cNvPr id="214" name="Round Diagonal Corner Rectangle 6">
            <a:extLst>
              <a:ext uri="{FF2B5EF4-FFF2-40B4-BE49-F238E27FC236}">
                <a16:creationId xmlns:a16="http://schemas.microsoft.com/office/drawing/2014/main" id="{5B986EF0-8540-483D-9DDE-1F168FAAC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phic 6" descr="Yellow and blue symbols">
            <a:extLst>
              <a:ext uri="{FF2B5EF4-FFF2-40B4-BE49-F238E27FC236}">
                <a16:creationId xmlns:a16="http://schemas.microsoft.com/office/drawing/2014/main" id="{6A91BCD3-BC42-415C-43D7-2CC95FDE996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886530" y="1674796"/>
            <a:ext cx="4577297" cy="3502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3081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Picture 2">
            <a:extLst>
              <a:ext uri="{FF2B5EF4-FFF2-40B4-BE49-F238E27FC236}">
                <a16:creationId xmlns:a16="http://schemas.microsoft.com/office/drawing/2014/main" id="{59FACE42-44B0-4185-8ED4-9043A78C8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p14="http://schemas.microsoft.com/office/powerpoint/2010/main" xmlns:a14="http://schemas.microsoft.com/office/drawing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55" name="Group 12">
            <a:extLst>
              <a:ext uri="{FF2B5EF4-FFF2-40B4-BE49-F238E27FC236}">
                <a16:creationId xmlns:a16="http://schemas.microsoft.com/office/drawing/2014/main" id="{A838DBA2-246D-4087-AE0A-6EA2B4B65A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B4406F95-9579-494D-BE1E-A012A7F4C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6" name="Rectangle 5">
                <a:extLst>
                  <a:ext uri="{FF2B5EF4-FFF2-40B4-BE49-F238E27FC236}">
                    <a16:creationId xmlns:a16="http://schemas.microsoft.com/office/drawing/2014/main" id="{4C8D671A-5C73-44CA-B6D0-7F3BC195BA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6">
                <a:extLst>
                  <a:ext uri="{FF2B5EF4-FFF2-40B4-BE49-F238E27FC236}">
                    <a16:creationId xmlns:a16="http://schemas.microsoft.com/office/drawing/2014/main" id="{F0DB3AC8-B5AD-4004-B0B9-74B58BECA0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7">
                <a:extLst>
                  <a:ext uri="{FF2B5EF4-FFF2-40B4-BE49-F238E27FC236}">
                    <a16:creationId xmlns:a16="http://schemas.microsoft.com/office/drawing/2014/main" id="{F3B2C8F3-E236-45B2-B2E1-8460F8FD6D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8">
                <a:extLst>
                  <a:ext uri="{FF2B5EF4-FFF2-40B4-BE49-F238E27FC236}">
                    <a16:creationId xmlns:a16="http://schemas.microsoft.com/office/drawing/2014/main" id="{761EE3AC-0BC2-4A29-AD58-5CB0EEFF96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9">
                <a:extLst>
                  <a:ext uri="{FF2B5EF4-FFF2-40B4-BE49-F238E27FC236}">
                    <a16:creationId xmlns:a16="http://schemas.microsoft.com/office/drawing/2014/main" id="{38DC43BE-83DD-43F3-A21F-9B58B1074F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0">
                <a:extLst>
                  <a:ext uri="{FF2B5EF4-FFF2-40B4-BE49-F238E27FC236}">
                    <a16:creationId xmlns:a16="http://schemas.microsoft.com/office/drawing/2014/main" id="{112583CE-53E8-48F6-9F71-25A32BFD61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11">
                <a:extLst>
                  <a:ext uri="{FF2B5EF4-FFF2-40B4-BE49-F238E27FC236}">
                    <a16:creationId xmlns:a16="http://schemas.microsoft.com/office/drawing/2014/main" id="{229A7966-2C4F-4334-8FB7-08521F984D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12">
                <a:extLst>
                  <a:ext uri="{FF2B5EF4-FFF2-40B4-BE49-F238E27FC236}">
                    <a16:creationId xmlns:a16="http://schemas.microsoft.com/office/drawing/2014/main" id="{656FCF6A-DF5B-42AA-83C4-22CD7B9947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3">
                <a:extLst>
                  <a:ext uri="{FF2B5EF4-FFF2-40B4-BE49-F238E27FC236}">
                    <a16:creationId xmlns:a16="http://schemas.microsoft.com/office/drawing/2014/main" id="{E908B3EE-F31D-4E8D-BF3C-71F5B35F02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4">
                <a:extLst>
                  <a:ext uri="{FF2B5EF4-FFF2-40B4-BE49-F238E27FC236}">
                    <a16:creationId xmlns:a16="http://schemas.microsoft.com/office/drawing/2014/main" id="{DA9F96D7-B42C-4F80-8F26-72388FE0C2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15">
                <a:extLst>
                  <a:ext uri="{FF2B5EF4-FFF2-40B4-BE49-F238E27FC236}">
                    <a16:creationId xmlns:a16="http://schemas.microsoft.com/office/drawing/2014/main" id="{5C9D5861-5A45-408A-A25E-61ED661AD7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Line 16">
                <a:extLst>
                  <a:ext uri="{FF2B5EF4-FFF2-40B4-BE49-F238E27FC236}">
                    <a16:creationId xmlns:a16="http://schemas.microsoft.com/office/drawing/2014/main" id="{DEEF5DD7-13B2-4CBB-A1AE-193A618B0F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8" name="Freeform 17">
                <a:extLst>
                  <a:ext uri="{FF2B5EF4-FFF2-40B4-BE49-F238E27FC236}">
                    <a16:creationId xmlns:a16="http://schemas.microsoft.com/office/drawing/2014/main" id="{3D896DDA-5AD2-4360-9E65-A792131051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18">
                <a:extLst>
                  <a:ext uri="{FF2B5EF4-FFF2-40B4-BE49-F238E27FC236}">
                    <a16:creationId xmlns:a16="http://schemas.microsoft.com/office/drawing/2014/main" id="{C088F3B1-D893-4078-8EAE-6A3776F675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19">
                <a:extLst>
                  <a:ext uri="{FF2B5EF4-FFF2-40B4-BE49-F238E27FC236}">
                    <a16:creationId xmlns:a16="http://schemas.microsoft.com/office/drawing/2014/main" id="{23CCB367-42E1-4DEF-BABD-7457EB9F28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0">
                <a:extLst>
                  <a:ext uri="{FF2B5EF4-FFF2-40B4-BE49-F238E27FC236}">
                    <a16:creationId xmlns:a16="http://schemas.microsoft.com/office/drawing/2014/main" id="{BAFD46CE-CD21-4C8E-8ACE-B1A0B74A90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Rectangle 21">
                <a:extLst>
                  <a:ext uri="{FF2B5EF4-FFF2-40B4-BE49-F238E27FC236}">
                    <a16:creationId xmlns:a16="http://schemas.microsoft.com/office/drawing/2014/main" id="{23980A26-1FFF-4434-A77C-C5A1C96A54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2">
                <a:extLst>
                  <a:ext uri="{FF2B5EF4-FFF2-40B4-BE49-F238E27FC236}">
                    <a16:creationId xmlns:a16="http://schemas.microsoft.com/office/drawing/2014/main" id="{AE64C1E5-E917-4222-8080-3EF831FB46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3">
                <a:extLst>
                  <a:ext uri="{FF2B5EF4-FFF2-40B4-BE49-F238E27FC236}">
                    <a16:creationId xmlns:a16="http://schemas.microsoft.com/office/drawing/2014/main" id="{D4D42DE6-99E5-4D28-834E-6601A7DD93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4">
                <a:extLst>
                  <a:ext uri="{FF2B5EF4-FFF2-40B4-BE49-F238E27FC236}">
                    <a16:creationId xmlns:a16="http://schemas.microsoft.com/office/drawing/2014/main" id="{194304B3-4C44-49E0-A677-19E2DA8CC9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5">
                <a:extLst>
                  <a:ext uri="{FF2B5EF4-FFF2-40B4-BE49-F238E27FC236}">
                    <a16:creationId xmlns:a16="http://schemas.microsoft.com/office/drawing/2014/main" id="{C726387F-F77D-4FB6-A177-1DC6115E84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6">
                <a:extLst>
                  <a:ext uri="{FF2B5EF4-FFF2-40B4-BE49-F238E27FC236}">
                    <a16:creationId xmlns:a16="http://schemas.microsoft.com/office/drawing/2014/main" id="{2F09766D-0653-4646-BA37-8FC23294BA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27">
                <a:extLst>
                  <a:ext uri="{FF2B5EF4-FFF2-40B4-BE49-F238E27FC236}">
                    <a16:creationId xmlns:a16="http://schemas.microsoft.com/office/drawing/2014/main" id="{F50D9867-C9E0-462B-894F-B2F97E26AC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28">
                <a:extLst>
                  <a:ext uri="{FF2B5EF4-FFF2-40B4-BE49-F238E27FC236}">
                    <a16:creationId xmlns:a16="http://schemas.microsoft.com/office/drawing/2014/main" id="{44179987-9B3B-4BC1-9BDA-EC9F30A379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29">
                <a:extLst>
                  <a:ext uri="{FF2B5EF4-FFF2-40B4-BE49-F238E27FC236}">
                    <a16:creationId xmlns:a16="http://schemas.microsoft.com/office/drawing/2014/main" id="{EF0E5480-8C2D-4FFE-9357-938DF0642B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1" name="Freeform 30">
                <a:extLst>
                  <a:ext uri="{FF2B5EF4-FFF2-40B4-BE49-F238E27FC236}">
                    <a16:creationId xmlns:a16="http://schemas.microsoft.com/office/drawing/2014/main" id="{FDAC2F76-95E6-4EE4-8A26-47CDAE5C62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2" name="Freeform 31">
                <a:extLst>
                  <a:ext uri="{FF2B5EF4-FFF2-40B4-BE49-F238E27FC236}">
                    <a16:creationId xmlns:a16="http://schemas.microsoft.com/office/drawing/2014/main" id="{249EB4AA-5D5B-4A3A-9F2D-6E4EDF2046C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75D3DC5-0B19-4EA9-A350-6218AC28CD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6" name="Freeform 32">
                <a:extLst>
                  <a:ext uri="{FF2B5EF4-FFF2-40B4-BE49-F238E27FC236}">
                    <a16:creationId xmlns:a16="http://schemas.microsoft.com/office/drawing/2014/main" id="{86B5A458-9418-4EDA-9B6F-E4754ABAD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3">
                <a:extLst>
                  <a:ext uri="{FF2B5EF4-FFF2-40B4-BE49-F238E27FC236}">
                    <a16:creationId xmlns:a16="http://schemas.microsoft.com/office/drawing/2014/main" id="{6307D20D-BE6F-4BFD-8A35-230A01AD72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4">
                <a:extLst>
                  <a:ext uri="{FF2B5EF4-FFF2-40B4-BE49-F238E27FC236}">
                    <a16:creationId xmlns:a16="http://schemas.microsoft.com/office/drawing/2014/main" id="{37A04039-8217-4B7F-8F43-4039DF087D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35">
                <a:extLst>
                  <a:ext uri="{FF2B5EF4-FFF2-40B4-BE49-F238E27FC236}">
                    <a16:creationId xmlns:a16="http://schemas.microsoft.com/office/drawing/2014/main" id="{CA6CE641-5DEB-4A06-B9C3-B726A334C2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6">
                <a:extLst>
                  <a:ext uri="{FF2B5EF4-FFF2-40B4-BE49-F238E27FC236}">
                    <a16:creationId xmlns:a16="http://schemas.microsoft.com/office/drawing/2014/main" id="{D08C7C1C-DF39-4479-94BD-47E71DE422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37">
                <a:extLst>
                  <a:ext uri="{FF2B5EF4-FFF2-40B4-BE49-F238E27FC236}">
                    <a16:creationId xmlns:a16="http://schemas.microsoft.com/office/drawing/2014/main" id="{27C5EAA7-E449-48C0-9B14-E677E6ECF8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38">
                <a:extLst>
                  <a:ext uri="{FF2B5EF4-FFF2-40B4-BE49-F238E27FC236}">
                    <a16:creationId xmlns:a16="http://schemas.microsoft.com/office/drawing/2014/main" id="{AA6A8A39-39D4-41FE-9974-CB46106A73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39">
                <a:extLst>
                  <a:ext uri="{FF2B5EF4-FFF2-40B4-BE49-F238E27FC236}">
                    <a16:creationId xmlns:a16="http://schemas.microsoft.com/office/drawing/2014/main" id="{433C6D82-AE91-4A0C-97C6-34399C9084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40">
                <a:extLst>
                  <a:ext uri="{FF2B5EF4-FFF2-40B4-BE49-F238E27FC236}">
                    <a16:creationId xmlns:a16="http://schemas.microsoft.com/office/drawing/2014/main" id="{D4C06E36-D233-423A-BC95-5B4D5BE35C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Rectangle 41">
                <a:extLst>
                  <a:ext uri="{FF2B5EF4-FFF2-40B4-BE49-F238E27FC236}">
                    <a16:creationId xmlns:a16="http://schemas.microsoft.com/office/drawing/2014/main" id="{E1B0EEC1-CF7A-4761-B477-941DB41A83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26CB35D-56FB-DECD-55C6-687075E78E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618518"/>
            <a:ext cx="5894387" cy="147857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/>
              <a:t>Regina Joie enriquez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5AA80F-21C8-767C-C3F5-8A0047D17D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1412" y="2249487"/>
            <a:ext cx="5894388" cy="3541714"/>
          </a:xfr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dirty="0"/>
              <a:t>Single mother of one 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dirty="0"/>
              <a:t>Ernesto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dirty="0"/>
              <a:t>Determined to live life to the fullest. Life is an adventure. We have one chance to get the adventure right. 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dirty="0"/>
              <a:t>Hobbies: 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dirty="0"/>
              <a:t>Playing the guitar 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dirty="0"/>
              <a:t>Playing the piano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dirty="0"/>
              <a:t>Reading</a:t>
            </a:r>
          </a:p>
          <a:p>
            <a:pPr marL="514350" lvl="1"/>
            <a:endParaRPr lang="en-US" dirty="0"/>
          </a:p>
          <a:p>
            <a:pPr marL="285750" indent="-2286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59B34BF-0038-FB20-485A-351EA899CA10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5"/>
          <a:srcRect l="26551" r="13299" b="-2"/>
          <a:stretch/>
        </p:blipFill>
        <p:spPr>
          <a:xfrm>
            <a:off x="7619998" y="780235"/>
            <a:ext cx="3425199" cy="4840332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37730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845BD-6377-7988-738D-D0159BAA4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</a:t>
            </a:r>
            <a:r>
              <a:rPr lang="en-US" dirty="0" err="1"/>
              <a:t>Me</a:t>
            </a:r>
            <a:r>
              <a:rPr lang="en-US" b="1" dirty="0" err="1"/>
              <a:t>TILL</a:t>
            </a:r>
            <a:r>
              <a:rPr lang="en-US" dirty="0" err="1"/>
              <a:t>ica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02C242-9081-5ACE-C547-9FCB3802CF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Cover crop</a:t>
            </a:r>
          </a:p>
        </p:txBody>
      </p:sp>
      <p:pic>
        <p:nvPicPr>
          <p:cNvPr id="18" name="Picture Placeholder 17" descr="A picture containing grass, outdoor, hay, soil&#10;&#10;Description automatically generated">
            <a:extLst>
              <a:ext uri="{FF2B5EF4-FFF2-40B4-BE49-F238E27FC236}">
                <a16:creationId xmlns:a16="http://schemas.microsoft.com/office/drawing/2014/main" id="{51FE22D1-2E76-8BFF-754F-171191CD00A6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 rotWithShape="1">
          <a:blip r:embed="rId3"/>
          <a:srcRect l="2573" t="5497" r="-2573" b="20763"/>
          <a:stretch/>
        </p:blipFill>
        <p:spPr>
          <a:xfrm>
            <a:off x="1211589" y="2666998"/>
            <a:ext cx="3195240" cy="1524000"/>
          </a:xfr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8EECDBE-44C4-FD7F-C2DC-7D0CCC0F362F}"/>
              </a:ext>
            </a:extLst>
          </p:cNvPr>
          <p:cNvSpPr>
            <a:spLocks noGrp="1"/>
          </p:cNvSpPr>
          <p:nvPr>
            <p:ph type="body" sz="half" idx="18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Slows erosion, improves soil health, enhances water availability, increases biodiversity, and controls pests and disease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BC8DA2-3866-086F-09C2-E6A99E75FD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No till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23C2EA6-6781-E2F7-789D-5045A81EBE52}"/>
              </a:ext>
            </a:extLst>
          </p:cNvPr>
          <p:cNvSpPr>
            <a:spLocks noGrp="1"/>
          </p:cNvSpPr>
          <p:nvPr>
            <p:ph type="body" sz="half" idx="19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minimization of soil disturbance that assist in keeping carbon in the soil and increase biodiversity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66C17FF-512B-A752-D7C6-1BFD32431DC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reduced till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C235AE4B-08A3-20EB-7DDB-333BC95526AA}"/>
              </a:ext>
            </a:extLst>
          </p:cNvPr>
          <p:cNvSpPr>
            <a:spLocks noGrp="1"/>
          </p:cNvSpPr>
          <p:nvPr>
            <p:ph type="body" sz="half" idx="20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Soil disturbance is only in the top few inches, allowing for soil microbes to continue to diversify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42CA72E9-8E2D-B8F2-2EE6-E4FB057DF166}"/>
              </a:ext>
            </a:extLst>
          </p:cNvPr>
          <p:cNvPicPr>
            <a:picLocks noGrp="1" noChangeAspect="1" noChangeArrowheads="1"/>
          </p:cNvPicPr>
          <p:nvPr>
            <p:ph type="pic" idx="2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57" b="2357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no-till corn planting in Albany, Missouri. (Photo CC-licensed by the University of Missouri CAFNR)">
            <a:extLst>
              <a:ext uri="{FF2B5EF4-FFF2-40B4-BE49-F238E27FC236}">
                <a16:creationId xmlns:a16="http://schemas.microsoft.com/office/drawing/2014/main" id="{A9D3A767-7F65-A528-6F44-086CF6D01E7D}"/>
              </a:ext>
            </a:extLst>
          </p:cNvPr>
          <p:cNvPicPr>
            <a:picLocks noGrp="1" noChangeAspect="1" noChangeArrowheads="1"/>
          </p:cNvPicPr>
          <p:nvPr>
            <p:ph type="pic" idx="22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232" b="14232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83290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17C29C-1C5D-F7C3-2D27-58426FB730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99820" y="2511598"/>
            <a:ext cx="3195240" cy="576262"/>
          </a:xfrm>
        </p:spPr>
        <p:txBody>
          <a:bodyPr/>
          <a:lstStyle/>
          <a:p>
            <a:pPr algn="ctr"/>
            <a:r>
              <a:rPr lang="en-US" dirty="0"/>
              <a:t>Project Background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F757082-7BAB-8770-7168-6D9369A603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99902" y="2540114"/>
            <a:ext cx="3200400" cy="576262"/>
          </a:xfrm>
        </p:spPr>
        <p:txBody>
          <a:bodyPr/>
          <a:lstStyle/>
          <a:p>
            <a:pPr algn="ctr"/>
            <a:r>
              <a:rPr lang="en-US" dirty="0"/>
              <a:t>Methods</a:t>
            </a:r>
          </a:p>
        </p:txBody>
      </p:sp>
      <p:pic>
        <p:nvPicPr>
          <p:cNvPr id="22" name="Picture Placeholder 21" descr="A picture containing grass, outdoor, hay, soil&#10;&#10;Description automatically generated">
            <a:extLst>
              <a:ext uri="{FF2B5EF4-FFF2-40B4-BE49-F238E27FC236}">
                <a16:creationId xmlns:a16="http://schemas.microsoft.com/office/drawing/2014/main" id="{48A3C1E4-E6B0-7C5D-DFC3-E9ECAAA18AE6}"/>
              </a:ext>
            </a:extLst>
          </p:cNvPr>
          <p:cNvPicPr>
            <a:picLocks noGrp="1" noChangeAspect="1"/>
          </p:cNvPicPr>
          <p:nvPr>
            <p:ph type="pic" idx="21"/>
          </p:nvPr>
        </p:nvPicPr>
        <p:blipFill>
          <a:blip r:embed="rId3"/>
          <a:srcRect t="13185" b="13185"/>
          <a:stretch>
            <a:fillRect/>
          </a:stretch>
        </p:blipFill>
        <p:spPr>
          <a:xfrm>
            <a:off x="4495800" y="815205"/>
            <a:ext cx="3200400" cy="1524000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FD546C8-BE33-0829-FD63-D14E85B284D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92045" y="2511598"/>
            <a:ext cx="3190741" cy="576262"/>
          </a:xfrm>
        </p:spPr>
        <p:txBody>
          <a:bodyPr/>
          <a:lstStyle/>
          <a:p>
            <a:pPr algn="ctr"/>
            <a:r>
              <a:rPr lang="en-US" dirty="0"/>
              <a:t>findings</a:t>
            </a:r>
          </a:p>
        </p:txBody>
      </p:sp>
      <p:pic>
        <p:nvPicPr>
          <p:cNvPr id="3" name="Picture Placeholder 2" descr="Man at a cornfield">
            <a:extLst>
              <a:ext uri="{FF2B5EF4-FFF2-40B4-BE49-F238E27FC236}">
                <a16:creationId xmlns:a16="http://schemas.microsoft.com/office/drawing/2014/main" id="{6A7C065A-ACD8-EA4C-80C0-712BD564D05A}"/>
              </a:ext>
            </a:extLst>
          </p:cNvPr>
          <p:cNvPicPr>
            <a:picLocks noGrp="1" noChangeAspect="1"/>
          </p:cNvPicPr>
          <p:nvPr>
            <p:ph type="pic" idx="22"/>
          </p:nvPr>
        </p:nvPicPr>
        <p:blipFill>
          <a:blip r:embed="rId4"/>
          <a:srcRect t="14232" b="14232"/>
          <a:stretch>
            <a:fillRect/>
          </a:stretch>
        </p:blipFill>
        <p:spPr>
          <a:xfrm>
            <a:off x="8192045" y="815205"/>
            <a:ext cx="3195638" cy="1524000"/>
          </a:xfrm>
        </p:spPr>
      </p:pic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297E4303-6391-FE22-2F2A-B4B46C88E4BE}"/>
              </a:ext>
            </a:extLst>
          </p:cNvPr>
          <p:cNvSpPr txBox="1">
            <a:spLocks/>
          </p:cNvSpPr>
          <p:nvPr/>
        </p:nvSpPr>
        <p:spPr>
          <a:xfrm>
            <a:off x="1965653" y="5407826"/>
            <a:ext cx="3195240" cy="57626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b="0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Summary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C096C3C3-4393-097B-FBA0-2FAE24154627}"/>
              </a:ext>
            </a:extLst>
          </p:cNvPr>
          <p:cNvSpPr txBox="1">
            <a:spLocks/>
          </p:cNvSpPr>
          <p:nvPr/>
        </p:nvSpPr>
        <p:spPr>
          <a:xfrm>
            <a:off x="6601338" y="5407826"/>
            <a:ext cx="3195240" cy="57626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b="0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thoughts</a:t>
            </a:r>
          </a:p>
        </p:txBody>
      </p:sp>
      <p:pic>
        <p:nvPicPr>
          <p:cNvPr id="20" name="Picture Placeholder 19" descr="A picture containing sky, outdoor, outdoor object, farm machine&#10;&#10;Description automatically generated">
            <a:hlinkClick r:id="rId5" action="ppaction://hlinksldjump"/>
            <a:extLst>
              <a:ext uri="{FF2B5EF4-FFF2-40B4-BE49-F238E27FC236}">
                <a16:creationId xmlns:a16="http://schemas.microsoft.com/office/drawing/2014/main" id="{6696E40B-F2B9-32CB-0A0D-972608AC75F8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>
          <a:blip r:embed="rId6"/>
          <a:srcRect t="14197" b="14197"/>
          <a:stretch>
            <a:fillRect/>
          </a:stretch>
        </p:blipFill>
        <p:spPr>
          <a:xfrm>
            <a:off x="799423" y="815205"/>
            <a:ext cx="3195637" cy="1524000"/>
          </a:xfrm>
        </p:spPr>
      </p:pic>
      <p:pic>
        <p:nvPicPr>
          <p:cNvPr id="21" name="Picture Placeholder 19" descr="Box of vegetables on a farm">
            <a:extLst>
              <a:ext uri="{FF2B5EF4-FFF2-40B4-BE49-F238E27FC236}">
                <a16:creationId xmlns:a16="http://schemas.microsoft.com/office/drawing/2014/main" id="{F24768A9-89A6-B24E-99D8-7DFC3691E421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t="14158" b="14158"/>
          <a:stretch/>
        </p:blipFill>
        <p:spPr>
          <a:xfrm>
            <a:off x="1965256" y="3597159"/>
            <a:ext cx="3195637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23" name="Picture Placeholder 19" descr="Rolling hills of wheat">
            <a:extLst>
              <a:ext uri="{FF2B5EF4-FFF2-40B4-BE49-F238E27FC236}">
                <a16:creationId xmlns:a16="http://schemas.microsoft.com/office/drawing/2014/main" id="{8B6138CF-6F8F-A649-9294-384448E91438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t="14198" b="14198"/>
          <a:stretch/>
        </p:blipFill>
        <p:spPr>
          <a:xfrm>
            <a:off x="6600941" y="3571123"/>
            <a:ext cx="3195637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374958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A4209-9D25-F9A0-9C7E-D2903723D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US" sz="3200" dirty="0"/>
              <a:t>Project 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025E87-16E9-9268-63DA-25FEAE8776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 dirty="0"/>
              <a:t>Innovative farming methods are being implemented to produce healthier crops</a:t>
            </a:r>
          </a:p>
          <a:p>
            <a:r>
              <a:rPr lang="en-US" sz="2000" dirty="0"/>
              <a:t>Soil health is vital in sustaining living ecosystems that support plants, animals, and humans</a:t>
            </a:r>
          </a:p>
          <a:p>
            <a:endParaRPr lang="en-US" sz="2000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2E30C1CF-15A3-DF16-5C8A-EDBEE4A1DFE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891" t="-4668" r="-1345" b="-3150"/>
          <a:stretch/>
        </p:blipFill>
        <p:spPr>
          <a:xfrm>
            <a:off x="6048468" y="662456"/>
            <a:ext cx="5456279" cy="545627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827E79D-1051-4382-B9F1-4F444B98329C}"/>
              </a:ext>
            </a:extLst>
          </p:cNvPr>
          <p:cNvSpPr txBox="1"/>
          <p:nvPr/>
        </p:nvSpPr>
        <p:spPr>
          <a:xfrm>
            <a:off x="6096000" y="6323308"/>
            <a:ext cx="59771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/>
              <a:t>https://</a:t>
            </a:r>
            <a:r>
              <a:rPr lang="en-US" sz="1100" i="1" dirty="0" err="1"/>
              <a:t>www.nrcs.usda.gov</a:t>
            </a:r>
            <a:r>
              <a:rPr lang="en-US" sz="1100" i="1" dirty="0"/>
              <a:t>/</a:t>
            </a:r>
            <a:r>
              <a:rPr lang="en-US" sz="1100" i="1" dirty="0" err="1"/>
              <a:t>wps</a:t>
            </a:r>
            <a:r>
              <a:rPr lang="en-US" sz="1100" i="1" dirty="0"/>
              <a:t>/portal/</a:t>
            </a:r>
            <a:r>
              <a:rPr lang="en-US" sz="1100" i="1" dirty="0" err="1"/>
              <a:t>nrcs</a:t>
            </a:r>
            <a:r>
              <a:rPr lang="en-US" sz="1100" i="1" dirty="0"/>
              <a:t>/main/soils/health/</a:t>
            </a:r>
          </a:p>
        </p:txBody>
      </p:sp>
    </p:spTree>
    <p:extLst>
      <p:ext uri="{BB962C8B-B14F-4D97-AF65-F5344CB8AC3E}">
        <p14:creationId xmlns:p14="http://schemas.microsoft.com/office/powerpoint/2010/main" val="4905734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5686D-1913-FE31-F780-FF15E331CE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tilling?</a:t>
            </a:r>
          </a:p>
        </p:txBody>
      </p:sp>
      <p:pic>
        <p:nvPicPr>
          <p:cNvPr id="9" name="Picture Placeholder 8" descr="Person kneeling in a garden">
            <a:extLst>
              <a:ext uri="{FF2B5EF4-FFF2-40B4-BE49-F238E27FC236}">
                <a16:creationId xmlns:a16="http://schemas.microsoft.com/office/drawing/2014/main" id="{A5A44BCE-6B42-69A1-6711-A3FA921CBC80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/>
          <a:srcRect l="26374" r="26374"/>
          <a:stretch>
            <a:fillRect/>
          </a:stretch>
        </p:blipFill>
        <p:spPr/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EE52E6-5FA8-5D13-D2DC-1D020BC5E61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sz="2800" dirty="0"/>
              <a:t>Traditional practice in farming</a:t>
            </a:r>
          </a:p>
          <a:p>
            <a:r>
              <a:rPr lang="en-US" sz="2800" dirty="0"/>
              <a:t>Prepares the soil through agitation</a:t>
            </a:r>
          </a:p>
          <a:p>
            <a:pPr lvl="1"/>
            <a:r>
              <a:rPr lang="en-US" sz="2400" dirty="0"/>
              <a:t>Digging</a:t>
            </a:r>
          </a:p>
          <a:p>
            <a:pPr lvl="1"/>
            <a:r>
              <a:rPr lang="en-US" sz="2400" dirty="0"/>
              <a:t>Stirring</a:t>
            </a:r>
          </a:p>
          <a:p>
            <a:pPr lvl="1"/>
            <a:r>
              <a:rPr lang="en-US" sz="2400" dirty="0"/>
              <a:t>Overturning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14520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arrot crops planted in garden">
            <a:extLst>
              <a:ext uri="{FF2B5EF4-FFF2-40B4-BE49-F238E27FC236}">
                <a16:creationId xmlns:a16="http://schemas.microsoft.com/office/drawing/2014/main" id="{7C5DD960-978C-9A70-21CD-1CC1CD3474D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91582CA-3057-BC3E-EA98-039A8076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tilling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A4CE52-1628-91A1-E5CE-B3C5ADF193F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BENEFITS</a:t>
            </a:r>
          </a:p>
          <a:p>
            <a:r>
              <a:rPr lang="en-US" dirty="0"/>
              <a:t>Aerates the soil</a:t>
            </a:r>
          </a:p>
          <a:p>
            <a:r>
              <a:rPr lang="en-US" dirty="0"/>
              <a:t>Thought to enhance crop yields</a:t>
            </a:r>
          </a:p>
          <a:p>
            <a:r>
              <a:rPr lang="en-US" dirty="0"/>
              <a:t>Assists fertilizer and organic matter to soil sublayers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246792-9242-6BB1-FC5D-02AD68F55DA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CONS</a:t>
            </a:r>
          </a:p>
          <a:p>
            <a:r>
              <a:rPr lang="en-US" dirty="0"/>
              <a:t>Dependency on fertilizer and chemicals such as pesticides.</a:t>
            </a:r>
          </a:p>
          <a:p>
            <a:r>
              <a:rPr lang="en-US" dirty="0"/>
              <a:t>Significant amounts of energy expended</a:t>
            </a:r>
          </a:p>
          <a:p>
            <a:r>
              <a:rPr lang="en-US" dirty="0"/>
              <a:t>Does not promote carbon sequestration</a:t>
            </a:r>
          </a:p>
        </p:txBody>
      </p:sp>
    </p:spTree>
    <p:extLst>
      <p:ext uri="{BB962C8B-B14F-4D97-AF65-F5344CB8AC3E}">
        <p14:creationId xmlns:p14="http://schemas.microsoft.com/office/powerpoint/2010/main" val="604324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2" name="Rectangle 11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91582CA-3057-BC3E-EA98-039A8076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 fontScale="90000"/>
          </a:bodyPr>
          <a:lstStyle/>
          <a:p>
            <a:br>
              <a:rPr lang="en-US" sz="3200" dirty="0"/>
            </a:br>
            <a:r>
              <a:rPr lang="en-US" sz="3200" dirty="0"/>
              <a:t>Traditional </a:t>
            </a:r>
            <a:br>
              <a:rPr lang="en-US" sz="3200" dirty="0"/>
            </a:br>
            <a:r>
              <a:rPr lang="en-US" sz="3200" dirty="0"/>
              <a:t>vs </a:t>
            </a:r>
            <a:br>
              <a:rPr lang="en-US" sz="3200" dirty="0"/>
            </a:br>
            <a:r>
              <a:rPr lang="en-US" sz="3200" dirty="0"/>
              <a:t>new </a:t>
            </a:r>
          </a:p>
        </p:txBody>
      </p:sp>
      <p:pic>
        <p:nvPicPr>
          <p:cNvPr id="6" name="Picture 5" descr="Carrot crops planted in garden">
            <a:extLst>
              <a:ext uri="{FF2B5EF4-FFF2-40B4-BE49-F238E27FC236}">
                <a16:creationId xmlns:a16="http://schemas.microsoft.com/office/drawing/2014/main" id="{7C5DD960-978C-9A70-21CD-1CC1CD3474D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4289" r="12141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7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5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7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A4CE52-1628-91A1-E5CE-B3C5ADF193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Is the traditional method of tilling required to continue to produce healthy yields of crop or are these new methods of farming more beneficial for healthier yields of crops? </a:t>
            </a:r>
          </a:p>
          <a:p>
            <a:pPr marL="0" indent="0"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5651416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74872A0B-8668-4500-9509-EAA581B26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20" name="Rectangle 19">
              <a:extLst>
                <a:ext uri="{FF2B5EF4-FFF2-40B4-BE49-F238E27FC236}">
                  <a16:creationId xmlns:a16="http://schemas.microsoft.com/office/drawing/2014/main" id="{8B504305-5526-408E-85F7-F0BA7E527C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1" name="Picture 2">
              <a:extLst>
                <a:ext uri="{FF2B5EF4-FFF2-40B4-BE49-F238E27FC236}">
                  <a16:creationId xmlns:a16="http://schemas.microsoft.com/office/drawing/2014/main" id="{5827CE64-2533-45A6-9A39-7D5052E5CE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Title 11">
            <a:extLst>
              <a:ext uri="{FF2B5EF4-FFF2-40B4-BE49-F238E27FC236}">
                <a16:creationId xmlns:a16="http://schemas.microsoft.com/office/drawing/2014/main" id="{60CED7A1-FC83-13AB-77A9-69EE57DC5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8425" y="618518"/>
            <a:ext cx="4598985" cy="1478570"/>
          </a:xfrm>
        </p:spPr>
        <p:txBody>
          <a:bodyPr>
            <a:normAutofit/>
          </a:bodyPr>
          <a:lstStyle/>
          <a:p>
            <a:r>
              <a:rPr lang="en-US" dirty="0"/>
              <a:t>methods</a:t>
            </a:r>
          </a:p>
        </p:txBody>
      </p:sp>
      <p:pic>
        <p:nvPicPr>
          <p:cNvPr id="15" name="Picture 14" descr="Complex maths formulae on a blackboard">
            <a:extLst>
              <a:ext uri="{FF2B5EF4-FFF2-40B4-BE49-F238E27FC236}">
                <a16:creationId xmlns:a16="http://schemas.microsoft.com/office/drawing/2014/main" id="{CCA39009-42F3-4288-EF86-20ABB9FCD47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4487" r="10564" b="-1"/>
          <a:stretch/>
        </p:blipFill>
        <p:spPr>
          <a:xfrm>
            <a:off x="-5597" y="10"/>
            <a:ext cx="6101597" cy="6857990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240590EE-5428-41AA-95B2-96FCC1CE6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494DCC55-99C6-45CF-B357-E3848C8093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63D64E32-FF0C-4665-B9D8-D1ECAAE5BA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7">
              <a:extLst>
                <a:ext uri="{FF2B5EF4-FFF2-40B4-BE49-F238E27FC236}">
                  <a16:creationId xmlns:a16="http://schemas.microsoft.com/office/drawing/2014/main" id="{3675001D-3840-4589-8190-505A7F52F0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19E34E87-395F-4023-A80E-D1CBAAEBD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9">
              <a:extLst>
                <a:ext uri="{FF2B5EF4-FFF2-40B4-BE49-F238E27FC236}">
                  <a16:creationId xmlns:a16="http://schemas.microsoft.com/office/drawing/2014/main" id="{6FB1B38F-1B92-41C3-AA1D-6D6440FB0D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0">
              <a:extLst>
                <a:ext uri="{FF2B5EF4-FFF2-40B4-BE49-F238E27FC236}">
                  <a16:creationId xmlns:a16="http://schemas.microsoft.com/office/drawing/2014/main" id="{02FBE453-FBD2-4348-8DDA-4A023444EC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1">
              <a:extLst>
                <a:ext uri="{FF2B5EF4-FFF2-40B4-BE49-F238E27FC236}">
                  <a16:creationId xmlns:a16="http://schemas.microsoft.com/office/drawing/2014/main" id="{60D719E8-BF78-4F42-B9D1-7F5E02A36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2">
              <a:extLst>
                <a:ext uri="{FF2B5EF4-FFF2-40B4-BE49-F238E27FC236}">
                  <a16:creationId xmlns:a16="http://schemas.microsoft.com/office/drawing/2014/main" id="{5EC70737-9C19-4CF5-84DA-B22A960D53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13">
              <a:extLst>
                <a:ext uri="{FF2B5EF4-FFF2-40B4-BE49-F238E27FC236}">
                  <a16:creationId xmlns:a16="http://schemas.microsoft.com/office/drawing/2014/main" id="{88FD042E-E56E-4360-9620-F811AB9A33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14">
              <a:extLst>
                <a:ext uri="{FF2B5EF4-FFF2-40B4-BE49-F238E27FC236}">
                  <a16:creationId xmlns:a16="http://schemas.microsoft.com/office/drawing/2014/main" id="{18F15D2B-0812-46F6-B0F4-6A6714B54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15">
              <a:extLst>
                <a:ext uri="{FF2B5EF4-FFF2-40B4-BE49-F238E27FC236}">
                  <a16:creationId xmlns:a16="http://schemas.microsoft.com/office/drawing/2014/main" id="{0C2F2A50-98DD-4F92-BDFE-B72E23576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16">
              <a:extLst>
                <a:ext uri="{FF2B5EF4-FFF2-40B4-BE49-F238E27FC236}">
                  <a16:creationId xmlns:a16="http://schemas.microsoft.com/office/drawing/2014/main" id="{473541D9-6DAE-4718-97D4-8952F4E7CC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17">
              <a:extLst>
                <a:ext uri="{FF2B5EF4-FFF2-40B4-BE49-F238E27FC236}">
                  <a16:creationId xmlns:a16="http://schemas.microsoft.com/office/drawing/2014/main" id="{3A56C5E9-011C-44D2-AF94-3BF5420433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18">
              <a:extLst>
                <a:ext uri="{FF2B5EF4-FFF2-40B4-BE49-F238E27FC236}">
                  <a16:creationId xmlns:a16="http://schemas.microsoft.com/office/drawing/2014/main" id="{CD279E0E-1CD5-4F41-96A5-3A09707E81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19">
              <a:extLst>
                <a:ext uri="{FF2B5EF4-FFF2-40B4-BE49-F238E27FC236}">
                  <a16:creationId xmlns:a16="http://schemas.microsoft.com/office/drawing/2014/main" id="{F5A6F094-9E54-4985-8738-D2067A4F0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0">
              <a:extLst>
                <a:ext uri="{FF2B5EF4-FFF2-40B4-BE49-F238E27FC236}">
                  <a16:creationId xmlns:a16="http://schemas.microsoft.com/office/drawing/2014/main" id="{99D51F59-FA93-490E-B9CF-97BB63747C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1">
              <a:extLst>
                <a:ext uri="{FF2B5EF4-FFF2-40B4-BE49-F238E27FC236}">
                  <a16:creationId xmlns:a16="http://schemas.microsoft.com/office/drawing/2014/main" id="{3CD83DC6-F4A0-4A4D-AAC3-83983F960D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2">
              <a:extLst>
                <a:ext uri="{FF2B5EF4-FFF2-40B4-BE49-F238E27FC236}">
                  <a16:creationId xmlns:a16="http://schemas.microsoft.com/office/drawing/2014/main" id="{6E9B4028-C74F-4631-8312-68B30E6E6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3">
              <a:extLst>
                <a:ext uri="{FF2B5EF4-FFF2-40B4-BE49-F238E27FC236}">
                  <a16:creationId xmlns:a16="http://schemas.microsoft.com/office/drawing/2014/main" id="{1E3337C9-1DDE-4E2E-8519-7D2C23C95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24">
              <a:extLst>
                <a:ext uri="{FF2B5EF4-FFF2-40B4-BE49-F238E27FC236}">
                  <a16:creationId xmlns:a16="http://schemas.microsoft.com/office/drawing/2014/main" id="{754A526E-6EC0-458A-9C4C-008F6749CD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25">
              <a:extLst>
                <a:ext uri="{FF2B5EF4-FFF2-40B4-BE49-F238E27FC236}">
                  <a16:creationId xmlns:a16="http://schemas.microsoft.com/office/drawing/2014/main" id="{6A3DA723-7448-48CF-8BD2-FED2D4FED5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26">
              <a:extLst>
                <a:ext uri="{FF2B5EF4-FFF2-40B4-BE49-F238E27FC236}">
                  <a16:creationId xmlns:a16="http://schemas.microsoft.com/office/drawing/2014/main" id="{9B506EC1-D8A8-4532-B78B-A236567EE0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27">
              <a:extLst>
                <a:ext uri="{FF2B5EF4-FFF2-40B4-BE49-F238E27FC236}">
                  <a16:creationId xmlns:a16="http://schemas.microsoft.com/office/drawing/2014/main" id="{AA9DFB36-74F4-4977-ABC5-3257EDA331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28">
              <a:extLst>
                <a:ext uri="{FF2B5EF4-FFF2-40B4-BE49-F238E27FC236}">
                  <a16:creationId xmlns:a16="http://schemas.microsoft.com/office/drawing/2014/main" id="{966A7FBA-BB79-4AF0-90C2-5F2BC9F2D1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29">
              <a:extLst>
                <a:ext uri="{FF2B5EF4-FFF2-40B4-BE49-F238E27FC236}">
                  <a16:creationId xmlns:a16="http://schemas.microsoft.com/office/drawing/2014/main" id="{23BB8A47-FF1B-44E5-8D93-7ADF37F1D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0">
              <a:extLst>
                <a:ext uri="{FF2B5EF4-FFF2-40B4-BE49-F238E27FC236}">
                  <a16:creationId xmlns:a16="http://schemas.microsoft.com/office/drawing/2014/main" id="{E463E1B7-7BED-4425-95B7-F6F75F8733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31">
              <a:extLst>
                <a:ext uri="{FF2B5EF4-FFF2-40B4-BE49-F238E27FC236}">
                  <a16:creationId xmlns:a16="http://schemas.microsoft.com/office/drawing/2014/main" id="{749D0675-4397-4610-9807-2F7C1CC942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32">
              <a:extLst>
                <a:ext uri="{FF2B5EF4-FFF2-40B4-BE49-F238E27FC236}">
                  <a16:creationId xmlns:a16="http://schemas.microsoft.com/office/drawing/2014/main" id="{DE7617CF-8919-43C3-9557-08D67C7DAF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DB68720-7E37-4930-9900-8632140D62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34">
              <a:extLst>
                <a:ext uri="{FF2B5EF4-FFF2-40B4-BE49-F238E27FC236}">
                  <a16:creationId xmlns:a16="http://schemas.microsoft.com/office/drawing/2014/main" id="{202F13DF-5B76-468E-A95E-80780788B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35">
              <a:extLst>
                <a:ext uri="{FF2B5EF4-FFF2-40B4-BE49-F238E27FC236}">
                  <a16:creationId xmlns:a16="http://schemas.microsoft.com/office/drawing/2014/main" id="{219143C2-6062-4C2C-9563-6534108E35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36">
              <a:extLst>
                <a:ext uri="{FF2B5EF4-FFF2-40B4-BE49-F238E27FC236}">
                  <a16:creationId xmlns:a16="http://schemas.microsoft.com/office/drawing/2014/main" id="{38413A0C-26DB-479B-B747-1D81361007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37">
              <a:extLst>
                <a:ext uri="{FF2B5EF4-FFF2-40B4-BE49-F238E27FC236}">
                  <a16:creationId xmlns:a16="http://schemas.microsoft.com/office/drawing/2014/main" id="{CB526B5F-4FAA-4B4C-8AF8-B98EC74A3D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38">
              <a:extLst>
                <a:ext uri="{FF2B5EF4-FFF2-40B4-BE49-F238E27FC236}">
                  <a16:creationId xmlns:a16="http://schemas.microsoft.com/office/drawing/2014/main" id="{54FFF88E-6D69-4AE9-8378-D16419155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39">
              <a:extLst>
                <a:ext uri="{FF2B5EF4-FFF2-40B4-BE49-F238E27FC236}">
                  <a16:creationId xmlns:a16="http://schemas.microsoft.com/office/drawing/2014/main" id="{8008115A-CE00-4E36-BAF1-B511F21E8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40">
              <a:extLst>
                <a:ext uri="{FF2B5EF4-FFF2-40B4-BE49-F238E27FC236}">
                  <a16:creationId xmlns:a16="http://schemas.microsoft.com/office/drawing/2014/main" id="{2935DB29-6F85-47D8-863C-11386389DB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41">
              <a:extLst>
                <a:ext uri="{FF2B5EF4-FFF2-40B4-BE49-F238E27FC236}">
                  <a16:creationId xmlns:a16="http://schemas.microsoft.com/office/drawing/2014/main" id="{4FB8E51B-1AC1-4671-B181-473C29BECD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42">
              <a:extLst>
                <a:ext uri="{FF2B5EF4-FFF2-40B4-BE49-F238E27FC236}">
                  <a16:creationId xmlns:a16="http://schemas.microsoft.com/office/drawing/2014/main" id="{91E6AE4F-959F-4ED7-A199-8C0307E40E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43">
              <a:extLst>
                <a:ext uri="{FF2B5EF4-FFF2-40B4-BE49-F238E27FC236}">
                  <a16:creationId xmlns:a16="http://schemas.microsoft.com/office/drawing/2014/main" id="{A0445E55-0009-44A5-AA6A-350D9D48A2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44">
              <a:extLst>
                <a:ext uri="{FF2B5EF4-FFF2-40B4-BE49-F238E27FC236}">
                  <a16:creationId xmlns:a16="http://schemas.microsoft.com/office/drawing/2014/main" id="{B5291C75-4ECA-4829-B824-5725C32905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6793376D-3E7C-4F04-8BC8-EC4820622B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5" name="Freeform 46">
              <a:extLst>
                <a:ext uri="{FF2B5EF4-FFF2-40B4-BE49-F238E27FC236}">
                  <a16:creationId xmlns:a16="http://schemas.microsoft.com/office/drawing/2014/main" id="{3596510A-5528-445D-AFEA-6E3F89BA84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47">
              <a:extLst>
                <a:ext uri="{FF2B5EF4-FFF2-40B4-BE49-F238E27FC236}">
                  <a16:creationId xmlns:a16="http://schemas.microsoft.com/office/drawing/2014/main" id="{E1B69479-D8C9-4E2E-A931-4D49C4FD76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48">
              <a:extLst>
                <a:ext uri="{FF2B5EF4-FFF2-40B4-BE49-F238E27FC236}">
                  <a16:creationId xmlns:a16="http://schemas.microsoft.com/office/drawing/2014/main" id="{0A759A2E-A8B1-44C8-B3F9-A16714C895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49">
              <a:extLst>
                <a:ext uri="{FF2B5EF4-FFF2-40B4-BE49-F238E27FC236}">
                  <a16:creationId xmlns:a16="http://schemas.microsoft.com/office/drawing/2014/main" id="{6C2B3B3C-1DC9-4352-BB73-801976C8F5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50">
              <a:extLst>
                <a:ext uri="{FF2B5EF4-FFF2-40B4-BE49-F238E27FC236}">
                  <a16:creationId xmlns:a16="http://schemas.microsoft.com/office/drawing/2014/main" id="{EE22E3A8-5789-4189-9AC7-98D6826B03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51">
              <a:extLst>
                <a:ext uri="{FF2B5EF4-FFF2-40B4-BE49-F238E27FC236}">
                  <a16:creationId xmlns:a16="http://schemas.microsoft.com/office/drawing/2014/main" id="{9AC0FC74-D003-4D0D-9CAF-F6A03739E2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52">
              <a:extLst>
                <a:ext uri="{FF2B5EF4-FFF2-40B4-BE49-F238E27FC236}">
                  <a16:creationId xmlns:a16="http://schemas.microsoft.com/office/drawing/2014/main" id="{126C2057-02E1-4348-ABEB-EAC063A17E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53">
              <a:extLst>
                <a:ext uri="{FF2B5EF4-FFF2-40B4-BE49-F238E27FC236}">
                  <a16:creationId xmlns:a16="http://schemas.microsoft.com/office/drawing/2014/main" id="{5150586D-D743-4392-844F-F2AFCCE649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54">
              <a:extLst>
                <a:ext uri="{FF2B5EF4-FFF2-40B4-BE49-F238E27FC236}">
                  <a16:creationId xmlns:a16="http://schemas.microsoft.com/office/drawing/2014/main" id="{9E5B157A-534E-4879-8013-D02864E76F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55">
              <a:extLst>
                <a:ext uri="{FF2B5EF4-FFF2-40B4-BE49-F238E27FC236}">
                  <a16:creationId xmlns:a16="http://schemas.microsoft.com/office/drawing/2014/main" id="{CEE2DD73-7E8C-4F26-8E93-8C32D11B26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56">
              <a:extLst>
                <a:ext uri="{FF2B5EF4-FFF2-40B4-BE49-F238E27FC236}">
                  <a16:creationId xmlns:a16="http://schemas.microsoft.com/office/drawing/2014/main" id="{908CAC5F-DD8E-4A58-BD4C-6D8D29FA49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57">
              <a:extLst>
                <a:ext uri="{FF2B5EF4-FFF2-40B4-BE49-F238E27FC236}">
                  <a16:creationId xmlns:a16="http://schemas.microsoft.com/office/drawing/2014/main" id="{20F130CF-281E-408C-9884-5F8B22CA1D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58">
              <a:extLst>
                <a:ext uri="{FF2B5EF4-FFF2-40B4-BE49-F238E27FC236}">
                  <a16:creationId xmlns:a16="http://schemas.microsoft.com/office/drawing/2014/main" id="{3BC78068-9115-4D5D-9B2B-6F9BD9C296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A225323C-4225-F80E-3E4E-FD8A10C18B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48425" y="2249487"/>
            <a:ext cx="4598986" cy="354171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Searched open-source data source of USDA for soil data</a:t>
            </a:r>
          </a:p>
          <a:p>
            <a:r>
              <a:rPr lang="en-US" dirty="0"/>
              <a:t>Wrangled research data to focus on tilling, a farming technique</a:t>
            </a:r>
          </a:p>
          <a:p>
            <a:r>
              <a:rPr lang="en-US" dirty="0"/>
              <a:t>Focused data over a 10-year span</a:t>
            </a:r>
          </a:p>
          <a:p>
            <a:r>
              <a:rPr lang="en-US" dirty="0"/>
              <a:t>Developed a hypothesis for relationship between farming technique and crop production</a:t>
            </a:r>
          </a:p>
        </p:txBody>
      </p:sp>
    </p:spTree>
    <p:extLst>
      <p:ext uri="{BB962C8B-B14F-4D97-AF65-F5344CB8AC3E}">
        <p14:creationId xmlns:p14="http://schemas.microsoft.com/office/powerpoint/2010/main" val="347034572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3533</TotalTime>
  <Words>490</Words>
  <Application>Microsoft Macintosh PowerPoint</Application>
  <PresentationFormat>Widescreen</PresentationFormat>
  <Paragraphs>93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Tw Cen MT</vt:lpstr>
      <vt:lpstr>Circuit</vt:lpstr>
      <vt:lpstr>To till or not to till    That is the question</vt:lpstr>
      <vt:lpstr>Regina Joie enriquez</vt:lpstr>
      <vt:lpstr>Team MeTILLica</vt:lpstr>
      <vt:lpstr>PowerPoint Presentation</vt:lpstr>
      <vt:lpstr>Project background</vt:lpstr>
      <vt:lpstr>What is tilling?</vt:lpstr>
      <vt:lpstr> tilling</vt:lpstr>
      <vt:lpstr> Traditional  vs  new </vt:lpstr>
      <vt:lpstr>methods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summary</vt:lpstr>
      <vt:lpstr>afterthoughts</vt:lpstr>
      <vt:lpstr>Future learning</vt:lpstr>
      <vt:lpstr>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 till or not to till </dc:title>
  <dc:creator>Regina Joie Enriquez</dc:creator>
  <cp:lastModifiedBy>Regina Joie Enriquez</cp:lastModifiedBy>
  <cp:revision>8</cp:revision>
  <cp:lastPrinted>2022-05-05T20:43:51Z</cp:lastPrinted>
  <dcterms:created xsi:type="dcterms:W3CDTF">2022-04-28T04:30:23Z</dcterms:created>
  <dcterms:modified xsi:type="dcterms:W3CDTF">2022-05-05T23:25:58Z</dcterms:modified>
</cp:coreProperties>
</file>

<file path=docProps/thumbnail.jpeg>
</file>